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19"/>
  </p:notesMasterIdLst>
  <p:sldIdLst>
    <p:sldId id="264" r:id="rId2"/>
    <p:sldId id="266" r:id="rId3"/>
    <p:sldId id="262" r:id="rId4"/>
    <p:sldId id="279" r:id="rId5"/>
    <p:sldId id="280" r:id="rId6"/>
    <p:sldId id="261" r:id="rId7"/>
    <p:sldId id="281" r:id="rId8"/>
    <p:sldId id="271" r:id="rId9"/>
    <p:sldId id="282" r:id="rId10"/>
    <p:sldId id="274" r:id="rId11"/>
    <p:sldId id="260" r:id="rId12"/>
    <p:sldId id="276" r:id="rId13"/>
    <p:sldId id="277" r:id="rId14"/>
    <p:sldId id="283" r:id="rId15"/>
    <p:sldId id="256" r:id="rId16"/>
    <p:sldId id="278" r:id="rId17"/>
    <p:sldId id="269" r:id="rId18"/>
  </p:sldIdLst>
  <p:sldSz cx="12192000" cy="6858000"/>
  <p:notesSz cx="6858000" cy="9144000"/>
  <p:embeddedFontLst>
    <p:embeddedFont>
      <p:font typeface="Barriecito" panose="020B0604020202020204" charset="0"/>
      <p:regular r:id="rId20"/>
    </p:embeddedFont>
    <p:embeddedFont>
      <p:font typeface="Boogaloo" panose="020B0604020202020204" charset="0"/>
      <p:regular r:id="rId21"/>
    </p:embeddedFont>
    <p:embeddedFont>
      <p:font typeface="Cambria Math" panose="02040503050406030204" pitchFamily="18" charset="0"/>
      <p:regular r:id="rId22"/>
    </p:embeddedFont>
    <p:embeddedFont>
      <p:font typeface="Dekko" panose="020B0604020202020204" charset="0"/>
      <p:regular r:id="rId23"/>
    </p:embeddedFont>
    <p:embeddedFont>
      <p:font typeface="Kufyan Arabic Black" panose="02000500000000000000" pitchFamily="2" charset="-78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DBF3"/>
    <a:srgbClr val="FF7D88"/>
    <a:srgbClr val="DDE1F3"/>
    <a:srgbClr val="EFF0F9"/>
    <a:srgbClr val="96A5E0"/>
    <a:srgbClr val="A9CC70"/>
    <a:srgbClr val="84D3D9"/>
    <a:srgbClr val="CB6CE6"/>
    <a:srgbClr val="FF924C"/>
    <a:srgbClr val="FF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5758FB7-9AC5-4552-8A53-C91805E547FA}" styleName="Style à thème 1 - Accentuation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F1AB2-1976-4502-BF36-3FF5EA218861}" styleName="Style moyen 4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Style moyen 4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Style moyen 4 - Accentuatio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Style moyen 4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Style moyen 4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34" autoAdjust="0"/>
    <p:restoredTop sz="95696" autoAdjust="0"/>
  </p:normalViewPr>
  <p:slideViewPr>
    <p:cSldViewPr snapToGrid="0">
      <p:cViewPr varScale="1">
        <p:scale>
          <a:sx n="92" d="100"/>
          <a:sy n="92" d="100"/>
        </p:scale>
        <p:origin x="538" y="53"/>
      </p:cViewPr>
      <p:guideLst>
        <p:guide orient="horz" pos="2160"/>
        <p:guide pos="3840"/>
      </p:guideLst>
    </p:cSldViewPr>
  </p:slideViewPr>
  <p:outlineViewPr>
    <p:cViewPr>
      <p:scale>
        <a:sx n="50" d="100"/>
        <a:sy n="5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6fd8ccc017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6fd8ccc017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99f4f640e2_0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99f4f640e2_0_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5CC46F71-0118-2E44-2337-B23231DE0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fd8ccc017_0_100:notes">
            <a:extLst>
              <a:ext uri="{FF2B5EF4-FFF2-40B4-BE49-F238E27FC236}">
                <a16:creationId xmlns:a16="http://schemas.microsoft.com/office/drawing/2014/main" id="{48D29B76-C85A-492D-7523-B8CF4399FC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fd8ccc017_0_100:notes">
            <a:extLst>
              <a:ext uri="{FF2B5EF4-FFF2-40B4-BE49-F238E27FC236}">
                <a16:creationId xmlns:a16="http://schemas.microsoft.com/office/drawing/2014/main" id="{2151E5E5-075D-5F80-A870-78DB4D7302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1751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BCF16825-8B0A-CEAA-50FE-9BDC2F829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fd8ccc017_0_100:notes">
            <a:extLst>
              <a:ext uri="{FF2B5EF4-FFF2-40B4-BE49-F238E27FC236}">
                <a16:creationId xmlns:a16="http://schemas.microsoft.com/office/drawing/2014/main" id="{972D8A34-F420-C8DE-46D6-DE10461D63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fd8ccc017_0_100:notes">
            <a:extLst>
              <a:ext uri="{FF2B5EF4-FFF2-40B4-BE49-F238E27FC236}">
                <a16:creationId xmlns:a16="http://schemas.microsoft.com/office/drawing/2014/main" id="{13CFE201-1E8B-514C-1360-4E073D7906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23735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C440A97C-A951-EE51-6C0D-7D84A67E5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fd8ccc017_0_100:notes">
            <a:extLst>
              <a:ext uri="{FF2B5EF4-FFF2-40B4-BE49-F238E27FC236}">
                <a16:creationId xmlns:a16="http://schemas.microsoft.com/office/drawing/2014/main" id="{954A994C-93CC-93FA-F82A-2E5807E485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fd8ccc017_0_100:notes">
            <a:extLst>
              <a:ext uri="{FF2B5EF4-FFF2-40B4-BE49-F238E27FC236}">
                <a16:creationId xmlns:a16="http://schemas.microsoft.com/office/drawing/2014/main" id="{0DA9868F-B5DE-043C-93C1-F582DD7791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61679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>
          <a:extLst>
            <a:ext uri="{FF2B5EF4-FFF2-40B4-BE49-F238E27FC236}">
              <a16:creationId xmlns:a16="http://schemas.microsoft.com/office/drawing/2014/main" id="{F97BECAD-B253-8D2A-099C-9E7F4A0E3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:notes">
            <a:extLst>
              <a:ext uri="{FF2B5EF4-FFF2-40B4-BE49-F238E27FC236}">
                <a16:creationId xmlns:a16="http://schemas.microsoft.com/office/drawing/2014/main" id="{5A7C6738-F271-FB00-30BC-1BCD1BF872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p:notes">
            <a:extLst>
              <a:ext uri="{FF2B5EF4-FFF2-40B4-BE49-F238E27FC236}">
                <a16:creationId xmlns:a16="http://schemas.microsoft.com/office/drawing/2014/main" id="{E5CFAC30-8E37-CE84-B094-6AAD1BB7F2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65622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>
          <a:extLst>
            <a:ext uri="{FF2B5EF4-FFF2-40B4-BE49-F238E27FC236}">
              <a16:creationId xmlns:a16="http://schemas.microsoft.com/office/drawing/2014/main" id="{CF59F10E-FCE3-3C87-7EAD-A5D9D0FF0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:notes">
            <a:extLst>
              <a:ext uri="{FF2B5EF4-FFF2-40B4-BE49-F238E27FC236}">
                <a16:creationId xmlns:a16="http://schemas.microsoft.com/office/drawing/2014/main" id="{5D3DCDD9-CB88-E3CC-3243-24F9F1F020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p:notes">
            <a:extLst>
              <a:ext uri="{FF2B5EF4-FFF2-40B4-BE49-F238E27FC236}">
                <a16:creationId xmlns:a16="http://schemas.microsoft.com/office/drawing/2014/main" id="{A09316CD-2C01-2ADE-7759-51340EA710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4104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6fd8ccc017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6fd8ccc017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>
          <a:extLst>
            <a:ext uri="{FF2B5EF4-FFF2-40B4-BE49-F238E27FC236}">
              <a16:creationId xmlns:a16="http://schemas.microsoft.com/office/drawing/2014/main" id="{C5A8F363-C5F9-846E-C177-ABEC1B994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6fd8ccc017_0_116:notes">
            <a:extLst>
              <a:ext uri="{FF2B5EF4-FFF2-40B4-BE49-F238E27FC236}">
                <a16:creationId xmlns:a16="http://schemas.microsoft.com/office/drawing/2014/main" id="{14B6068C-1418-45B1-D50B-D3A2877FBE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6fd8ccc017_0_116:notes">
            <a:extLst>
              <a:ext uri="{FF2B5EF4-FFF2-40B4-BE49-F238E27FC236}">
                <a16:creationId xmlns:a16="http://schemas.microsoft.com/office/drawing/2014/main" id="{8365FCF4-707B-B46E-8F4F-BB1ED83AC8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4794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>
          <a:extLst>
            <a:ext uri="{FF2B5EF4-FFF2-40B4-BE49-F238E27FC236}">
              <a16:creationId xmlns:a16="http://schemas.microsoft.com/office/drawing/2014/main" id="{C0F47859-9D47-41DE-FFDE-64C14E719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6fd8ccc017_0_116:notes">
            <a:extLst>
              <a:ext uri="{FF2B5EF4-FFF2-40B4-BE49-F238E27FC236}">
                <a16:creationId xmlns:a16="http://schemas.microsoft.com/office/drawing/2014/main" id="{8A7FB345-BB31-5C6C-3806-770BDB444D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6fd8ccc017_0_116:notes">
            <a:extLst>
              <a:ext uri="{FF2B5EF4-FFF2-40B4-BE49-F238E27FC236}">
                <a16:creationId xmlns:a16="http://schemas.microsoft.com/office/drawing/2014/main" id="{9FAD462B-C18D-E360-0E00-83EED40B23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8116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6fd8ccc017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6fd8ccc017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>
          <a:extLst>
            <a:ext uri="{FF2B5EF4-FFF2-40B4-BE49-F238E27FC236}">
              <a16:creationId xmlns:a16="http://schemas.microsoft.com/office/drawing/2014/main" id="{9F84783D-812F-8F0D-813D-17BC58831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6fd8ccc017_0_112:notes">
            <a:extLst>
              <a:ext uri="{FF2B5EF4-FFF2-40B4-BE49-F238E27FC236}">
                <a16:creationId xmlns:a16="http://schemas.microsoft.com/office/drawing/2014/main" id="{22A77C00-AD2D-3926-6E32-A6F0C00F72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6fd8ccc017_0_112:notes">
            <a:extLst>
              <a:ext uri="{FF2B5EF4-FFF2-40B4-BE49-F238E27FC236}">
                <a16:creationId xmlns:a16="http://schemas.microsoft.com/office/drawing/2014/main" id="{5FE48A70-62E7-DE00-AF48-884E827DF2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693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>
          <a:extLst>
            <a:ext uri="{FF2B5EF4-FFF2-40B4-BE49-F238E27FC236}">
              <a16:creationId xmlns:a16="http://schemas.microsoft.com/office/drawing/2014/main" id="{CB867084-3A61-F150-C511-0205BECDF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6fd8ccc017_0_112:notes">
            <a:extLst>
              <a:ext uri="{FF2B5EF4-FFF2-40B4-BE49-F238E27FC236}">
                <a16:creationId xmlns:a16="http://schemas.microsoft.com/office/drawing/2014/main" id="{F2BE3F83-9960-5AA2-A0C9-38BBDB3BB6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6fd8ccc017_0_112:notes">
            <a:extLst>
              <a:ext uri="{FF2B5EF4-FFF2-40B4-BE49-F238E27FC236}">
                <a16:creationId xmlns:a16="http://schemas.microsoft.com/office/drawing/2014/main" id="{BEA9BFB5-63CC-CFE1-DF55-0F3B0D1AE6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7374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>
          <a:extLst>
            <a:ext uri="{FF2B5EF4-FFF2-40B4-BE49-F238E27FC236}">
              <a16:creationId xmlns:a16="http://schemas.microsoft.com/office/drawing/2014/main" id="{3E81A3E2-05DC-F66B-6D7E-F03FCA5C4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6fd8ccc017_0_112:notes">
            <a:extLst>
              <a:ext uri="{FF2B5EF4-FFF2-40B4-BE49-F238E27FC236}">
                <a16:creationId xmlns:a16="http://schemas.microsoft.com/office/drawing/2014/main" id="{FC69D13F-1519-ABB6-9E5F-21ACCB9CB8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6fd8ccc017_0_112:notes">
            <a:extLst>
              <a:ext uri="{FF2B5EF4-FFF2-40B4-BE49-F238E27FC236}">
                <a16:creationId xmlns:a16="http://schemas.microsoft.com/office/drawing/2014/main" id="{2FED6F28-292F-D595-7F00-5DCA077827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508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>
          <a:extLst>
            <a:ext uri="{FF2B5EF4-FFF2-40B4-BE49-F238E27FC236}">
              <a16:creationId xmlns:a16="http://schemas.microsoft.com/office/drawing/2014/main" id="{91641A21-E704-10D7-B4F8-55A53AE9E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99f4f640e2_0_633:notes">
            <a:extLst>
              <a:ext uri="{FF2B5EF4-FFF2-40B4-BE49-F238E27FC236}">
                <a16:creationId xmlns:a16="http://schemas.microsoft.com/office/drawing/2014/main" id="{78BBE98A-BB67-220C-0CE9-C1FF993E70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99f4f640e2_0_633:notes">
            <a:extLst>
              <a:ext uri="{FF2B5EF4-FFF2-40B4-BE49-F238E27FC236}">
                <a16:creationId xmlns:a16="http://schemas.microsoft.com/office/drawing/2014/main" id="{F0895671-AC24-7150-5C3F-5394D7370C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0472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slide" Target="../slides/slide15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2.xml"/><Relationship Id="rId5" Type="http://schemas.openxmlformats.org/officeDocument/2006/relationships/slide" Target="../slides/slide3.xml"/><Relationship Id="rId4" Type="http://schemas.openxmlformats.org/officeDocument/2006/relationships/slide" Target="../slides/slide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slide" Target="../slides/slide15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2.xml"/><Relationship Id="rId5" Type="http://schemas.openxmlformats.org/officeDocument/2006/relationships/slide" Target="../slides/slide3.xml"/><Relationship Id="rId4" Type="http://schemas.openxmlformats.org/officeDocument/2006/relationships/slide" Target="../slides/slide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slide" Target="../slides/slide15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2.xml"/><Relationship Id="rId5" Type="http://schemas.openxmlformats.org/officeDocument/2006/relationships/slide" Target="../slides/slide3.xml"/><Relationship Id="rId4" Type="http://schemas.openxmlformats.org/officeDocument/2006/relationships/slide" Target="../slides/slide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Relationship Id="rId5" Type="http://schemas.openxmlformats.org/officeDocument/2006/relationships/slide" Target="../slides/slide11.xml"/><Relationship Id="rId4" Type="http://schemas.openxmlformats.org/officeDocument/2006/relationships/slide" Target="../slides/slide8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slide" Target="../slides/slide15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2.xml"/><Relationship Id="rId5" Type="http://schemas.openxmlformats.org/officeDocument/2006/relationships/slide" Target="../slides/slide3.xml"/><Relationship Id="rId4" Type="http://schemas.openxmlformats.org/officeDocument/2006/relationships/slide" Target="../slides/slide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userDrawn="1">
  <p:cSld name="CUSTOM">
    <p:bg>
      <p:bgPr>
        <a:solidFill>
          <a:schemeClr val="accen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flipH="1">
            <a:off x="9911134" y="179658"/>
            <a:ext cx="1797998" cy="630457"/>
          </a:xfrm>
          <a:custGeom>
            <a:avLst/>
            <a:gdLst/>
            <a:ahLst/>
            <a:cxnLst/>
            <a:rect l="l" t="t" r="r" b="b"/>
            <a:pathLst>
              <a:path w="1872915" h="630457" extrusionOk="0">
                <a:moveTo>
                  <a:pt x="1417244" y="0"/>
                </a:moveTo>
                <a:lnTo>
                  <a:pt x="947286" y="0"/>
                </a:lnTo>
                <a:lnTo>
                  <a:pt x="925629" y="0"/>
                </a:lnTo>
                <a:lnTo>
                  <a:pt x="455671" y="0"/>
                </a:lnTo>
                <a:cubicBezTo>
                  <a:pt x="282905" y="0"/>
                  <a:pt x="142850" y="140055"/>
                  <a:pt x="142850" y="312821"/>
                </a:cubicBezTo>
                <a:lnTo>
                  <a:pt x="151598" y="478859"/>
                </a:lnTo>
                <a:cubicBezTo>
                  <a:pt x="151598" y="562584"/>
                  <a:pt x="83725" y="630457"/>
                  <a:pt x="0" y="630457"/>
                </a:cubicBezTo>
                <a:lnTo>
                  <a:pt x="936458" y="627898"/>
                </a:lnTo>
                <a:lnTo>
                  <a:pt x="1872915" y="630457"/>
                </a:lnTo>
                <a:cubicBezTo>
                  <a:pt x="1789190" y="630457"/>
                  <a:pt x="1721317" y="562584"/>
                  <a:pt x="1721317" y="478859"/>
                </a:cubicBezTo>
                <a:lnTo>
                  <a:pt x="1730065" y="312821"/>
                </a:lnTo>
                <a:cubicBezTo>
                  <a:pt x="1730065" y="140055"/>
                  <a:pt x="1590010" y="0"/>
                  <a:pt x="141724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 flipH="1">
            <a:off x="9991724" y="243827"/>
            <a:ext cx="1638801" cy="630457"/>
          </a:xfrm>
          <a:custGeom>
            <a:avLst/>
            <a:gdLst/>
            <a:ahLst/>
            <a:cxnLst/>
            <a:rect l="l" t="t" r="r" b="b"/>
            <a:pathLst>
              <a:path w="1872915" h="630457" extrusionOk="0">
                <a:moveTo>
                  <a:pt x="1417244" y="0"/>
                </a:moveTo>
                <a:lnTo>
                  <a:pt x="947286" y="0"/>
                </a:lnTo>
                <a:lnTo>
                  <a:pt x="925629" y="0"/>
                </a:lnTo>
                <a:lnTo>
                  <a:pt x="455671" y="0"/>
                </a:lnTo>
                <a:cubicBezTo>
                  <a:pt x="282905" y="0"/>
                  <a:pt x="142850" y="140055"/>
                  <a:pt x="142850" y="312821"/>
                </a:cubicBezTo>
                <a:lnTo>
                  <a:pt x="151598" y="478859"/>
                </a:lnTo>
                <a:cubicBezTo>
                  <a:pt x="151598" y="562584"/>
                  <a:pt x="83725" y="630457"/>
                  <a:pt x="0" y="630457"/>
                </a:cubicBezTo>
                <a:lnTo>
                  <a:pt x="936458" y="627898"/>
                </a:lnTo>
                <a:lnTo>
                  <a:pt x="1872915" y="630457"/>
                </a:lnTo>
                <a:cubicBezTo>
                  <a:pt x="1789190" y="630457"/>
                  <a:pt x="1721317" y="562584"/>
                  <a:pt x="1721317" y="478859"/>
                </a:cubicBezTo>
                <a:lnTo>
                  <a:pt x="1730065" y="312821"/>
                </a:lnTo>
                <a:cubicBezTo>
                  <a:pt x="1730065" y="140055"/>
                  <a:pt x="1590010" y="0"/>
                  <a:pt x="1417244" y="0"/>
                </a:cubicBezTo>
                <a:close/>
              </a:path>
            </a:pathLst>
          </a:custGeom>
          <a:noFill/>
          <a:ln w="19050" cap="flat" cmpd="sng">
            <a:solidFill>
              <a:srgbClr val="F2F2F2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1905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 flipH="1">
            <a:off x="8026513" y="179658"/>
            <a:ext cx="1797998" cy="630457"/>
          </a:xfrm>
          <a:custGeom>
            <a:avLst/>
            <a:gdLst/>
            <a:ahLst/>
            <a:cxnLst/>
            <a:rect l="l" t="t" r="r" b="b"/>
            <a:pathLst>
              <a:path w="1872915" h="630457" extrusionOk="0">
                <a:moveTo>
                  <a:pt x="1417244" y="0"/>
                </a:moveTo>
                <a:lnTo>
                  <a:pt x="947286" y="0"/>
                </a:lnTo>
                <a:lnTo>
                  <a:pt x="925629" y="0"/>
                </a:lnTo>
                <a:lnTo>
                  <a:pt x="455671" y="0"/>
                </a:lnTo>
                <a:cubicBezTo>
                  <a:pt x="282905" y="0"/>
                  <a:pt x="142850" y="140055"/>
                  <a:pt x="142850" y="312821"/>
                </a:cubicBezTo>
                <a:lnTo>
                  <a:pt x="151598" y="478859"/>
                </a:lnTo>
                <a:cubicBezTo>
                  <a:pt x="151598" y="562584"/>
                  <a:pt x="83725" y="630457"/>
                  <a:pt x="0" y="630457"/>
                </a:cubicBezTo>
                <a:lnTo>
                  <a:pt x="936458" y="627898"/>
                </a:lnTo>
                <a:lnTo>
                  <a:pt x="1872915" y="630457"/>
                </a:lnTo>
                <a:cubicBezTo>
                  <a:pt x="1789190" y="630457"/>
                  <a:pt x="1721317" y="562584"/>
                  <a:pt x="1721317" y="478859"/>
                </a:cubicBezTo>
                <a:lnTo>
                  <a:pt x="1730065" y="312821"/>
                </a:lnTo>
                <a:cubicBezTo>
                  <a:pt x="1730065" y="140055"/>
                  <a:pt x="1590010" y="0"/>
                  <a:pt x="14172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 flipH="1">
            <a:off x="8105174" y="248639"/>
            <a:ext cx="1638801" cy="630457"/>
          </a:xfrm>
          <a:custGeom>
            <a:avLst/>
            <a:gdLst/>
            <a:ahLst/>
            <a:cxnLst/>
            <a:rect l="l" t="t" r="r" b="b"/>
            <a:pathLst>
              <a:path w="1872915" h="630457" extrusionOk="0">
                <a:moveTo>
                  <a:pt x="1417244" y="0"/>
                </a:moveTo>
                <a:lnTo>
                  <a:pt x="947286" y="0"/>
                </a:lnTo>
                <a:lnTo>
                  <a:pt x="925629" y="0"/>
                </a:lnTo>
                <a:lnTo>
                  <a:pt x="455671" y="0"/>
                </a:lnTo>
                <a:cubicBezTo>
                  <a:pt x="282905" y="0"/>
                  <a:pt x="142850" y="140055"/>
                  <a:pt x="142850" y="312821"/>
                </a:cubicBezTo>
                <a:lnTo>
                  <a:pt x="151598" y="478859"/>
                </a:lnTo>
                <a:cubicBezTo>
                  <a:pt x="151598" y="562584"/>
                  <a:pt x="83725" y="630457"/>
                  <a:pt x="0" y="630457"/>
                </a:cubicBezTo>
                <a:lnTo>
                  <a:pt x="936458" y="627898"/>
                </a:lnTo>
                <a:lnTo>
                  <a:pt x="1872915" y="630457"/>
                </a:lnTo>
                <a:cubicBezTo>
                  <a:pt x="1789190" y="630457"/>
                  <a:pt x="1721317" y="562584"/>
                  <a:pt x="1721317" y="478859"/>
                </a:cubicBezTo>
                <a:lnTo>
                  <a:pt x="1730065" y="312821"/>
                </a:lnTo>
                <a:cubicBezTo>
                  <a:pt x="1730065" y="140055"/>
                  <a:pt x="1590010" y="0"/>
                  <a:pt x="1417244" y="0"/>
                </a:cubicBezTo>
                <a:close/>
              </a:path>
            </a:pathLst>
          </a:custGeom>
          <a:noFill/>
          <a:ln w="19050" cap="flat" cmpd="sng">
            <a:solidFill>
              <a:srgbClr val="F2F2F2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1905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 flipH="1">
            <a:off x="6141892" y="179658"/>
            <a:ext cx="1797998" cy="630457"/>
          </a:xfrm>
          <a:custGeom>
            <a:avLst/>
            <a:gdLst/>
            <a:ahLst/>
            <a:cxnLst/>
            <a:rect l="l" t="t" r="r" b="b"/>
            <a:pathLst>
              <a:path w="1872915" h="630457" extrusionOk="0">
                <a:moveTo>
                  <a:pt x="1417244" y="0"/>
                </a:moveTo>
                <a:lnTo>
                  <a:pt x="947286" y="0"/>
                </a:lnTo>
                <a:lnTo>
                  <a:pt x="925629" y="0"/>
                </a:lnTo>
                <a:lnTo>
                  <a:pt x="455671" y="0"/>
                </a:lnTo>
                <a:cubicBezTo>
                  <a:pt x="282905" y="0"/>
                  <a:pt x="142850" y="140055"/>
                  <a:pt x="142850" y="312821"/>
                </a:cubicBezTo>
                <a:lnTo>
                  <a:pt x="151598" y="478859"/>
                </a:lnTo>
                <a:cubicBezTo>
                  <a:pt x="151598" y="562584"/>
                  <a:pt x="83725" y="630457"/>
                  <a:pt x="0" y="630457"/>
                </a:cubicBezTo>
                <a:lnTo>
                  <a:pt x="936458" y="627898"/>
                </a:lnTo>
                <a:lnTo>
                  <a:pt x="1872915" y="630457"/>
                </a:lnTo>
                <a:cubicBezTo>
                  <a:pt x="1789190" y="630457"/>
                  <a:pt x="1721317" y="562584"/>
                  <a:pt x="1721317" y="478859"/>
                </a:cubicBezTo>
                <a:lnTo>
                  <a:pt x="1730065" y="312821"/>
                </a:lnTo>
                <a:cubicBezTo>
                  <a:pt x="1730065" y="140055"/>
                  <a:pt x="1590010" y="0"/>
                  <a:pt x="141724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 flipH="1">
            <a:off x="6228246" y="243827"/>
            <a:ext cx="1638801" cy="630457"/>
          </a:xfrm>
          <a:custGeom>
            <a:avLst/>
            <a:gdLst/>
            <a:ahLst/>
            <a:cxnLst/>
            <a:rect l="l" t="t" r="r" b="b"/>
            <a:pathLst>
              <a:path w="1872915" h="630457" extrusionOk="0">
                <a:moveTo>
                  <a:pt x="1417244" y="0"/>
                </a:moveTo>
                <a:lnTo>
                  <a:pt x="947286" y="0"/>
                </a:lnTo>
                <a:lnTo>
                  <a:pt x="925629" y="0"/>
                </a:lnTo>
                <a:lnTo>
                  <a:pt x="455671" y="0"/>
                </a:lnTo>
                <a:cubicBezTo>
                  <a:pt x="282905" y="0"/>
                  <a:pt x="142850" y="140055"/>
                  <a:pt x="142850" y="312821"/>
                </a:cubicBezTo>
                <a:lnTo>
                  <a:pt x="151598" y="478859"/>
                </a:lnTo>
                <a:cubicBezTo>
                  <a:pt x="151598" y="562584"/>
                  <a:pt x="83725" y="630457"/>
                  <a:pt x="0" y="630457"/>
                </a:cubicBezTo>
                <a:lnTo>
                  <a:pt x="936458" y="627898"/>
                </a:lnTo>
                <a:lnTo>
                  <a:pt x="1872915" y="630457"/>
                </a:lnTo>
                <a:cubicBezTo>
                  <a:pt x="1789190" y="630457"/>
                  <a:pt x="1721317" y="562584"/>
                  <a:pt x="1721317" y="478859"/>
                </a:cubicBezTo>
                <a:lnTo>
                  <a:pt x="1730065" y="312821"/>
                </a:lnTo>
                <a:cubicBezTo>
                  <a:pt x="1730065" y="140055"/>
                  <a:pt x="1590010" y="0"/>
                  <a:pt x="1417244" y="0"/>
                </a:cubicBezTo>
                <a:close/>
              </a:path>
            </a:pathLst>
          </a:custGeom>
          <a:noFill/>
          <a:ln w="19050" cap="flat" cmpd="sng">
            <a:solidFill>
              <a:srgbClr val="F2F2F2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1905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/>
          <p:nvPr/>
        </p:nvSpPr>
        <p:spPr>
          <a:xfrm flipH="1">
            <a:off x="4257272" y="179658"/>
            <a:ext cx="1797998" cy="630457"/>
          </a:xfrm>
          <a:custGeom>
            <a:avLst/>
            <a:gdLst/>
            <a:ahLst/>
            <a:cxnLst/>
            <a:rect l="l" t="t" r="r" b="b"/>
            <a:pathLst>
              <a:path w="1872915" h="630457" extrusionOk="0">
                <a:moveTo>
                  <a:pt x="1417244" y="0"/>
                </a:moveTo>
                <a:lnTo>
                  <a:pt x="947286" y="0"/>
                </a:lnTo>
                <a:lnTo>
                  <a:pt x="925629" y="0"/>
                </a:lnTo>
                <a:lnTo>
                  <a:pt x="455671" y="0"/>
                </a:lnTo>
                <a:cubicBezTo>
                  <a:pt x="282905" y="0"/>
                  <a:pt x="142850" y="140055"/>
                  <a:pt x="142850" y="312821"/>
                </a:cubicBezTo>
                <a:lnTo>
                  <a:pt x="151598" y="478859"/>
                </a:lnTo>
                <a:cubicBezTo>
                  <a:pt x="151598" y="562584"/>
                  <a:pt x="83725" y="630457"/>
                  <a:pt x="0" y="630457"/>
                </a:cubicBezTo>
                <a:lnTo>
                  <a:pt x="936458" y="627898"/>
                </a:lnTo>
                <a:lnTo>
                  <a:pt x="1872915" y="630457"/>
                </a:lnTo>
                <a:cubicBezTo>
                  <a:pt x="1789190" y="630457"/>
                  <a:pt x="1721317" y="562584"/>
                  <a:pt x="1721317" y="478859"/>
                </a:cubicBezTo>
                <a:lnTo>
                  <a:pt x="1730065" y="312821"/>
                </a:lnTo>
                <a:cubicBezTo>
                  <a:pt x="1730065" y="140055"/>
                  <a:pt x="1590010" y="0"/>
                  <a:pt x="141724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2"/>
          <p:cNvSpPr/>
          <p:nvPr/>
        </p:nvSpPr>
        <p:spPr>
          <a:xfrm flipH="1">
            <a:off x="4341695" y="243827"/>
            <a:ext cx="1638801" cy="630457"/>
          </a:xfrm>
          <a:custGeom>
            <a:avLst/>
            <a:gdLst/>
            <a:ahLst/>
            <a:cxnLst/>
            <a:rect l="l" t="t" r="r" b="b"/>
            <a:pathLst>
              <a:path w="1872915" h="630457" extrusionOk="0">
                <a:moveTo>
                  <a:pt x="1417244" y="0"/>
                </a:moveTo>
                <a:lnTo>
                  <a:pt x="947286" y="0"/>
                </a:lnTo>
                <a:lnTo>
                  <a:pt x="925629" y="0"/>
                </a:lnTo>
                <a:lnTo>
                  <a:pt x="455671" y="0"/>
                </a:lnTo>
                <a:cubicBezTo>
                  <a:pt x="282905" y="0"/>
                  <a:pt x="142850" y="140055"/>
                  <a:pt x="142850" y="312821"/>
                </a:cubicBezTo>
                <a:lnTo>
                  <a:pt x="151598" y="478859"/>
                </a:lnTo>
                <a:cubicBezTo>
                  <a:pt x="151598" y="562584"/>
                  <a:pt x="83725" y="630457"/>
                  <a:pt x="0" y="630457"/>
                </a:cubicBezTo>
                <a:lnTo>
                  <a:pt x="936458" y="627898"/>
                </a:lnTo>
                <a:lnTo>
                  <a:pt x="1872915" y="630457"/>
                </a:lnTo>
                <a:cubicBezTo>
                  <a:pt x="1789190" y="630457"/>
                  <a:pt x="1721317" y="562584"/>
                  <a:pt x="1721317" y="478859"/>
                </a:cubicBezTo>
                <a:lnTo>
                  <a:pt x="1730065" y="312821"/>
                </a:lnTo>
                <a:cubicBezTo>
                  <a:pt x="1730065" y="140055"/>
                  <a:pt x="1590010" y="0"/>
                  <a:pt x="1417244" y="0"/>
                </a:cubicBezTo>
                <a:close/>
              </a:path>
            </a:pathLst>
          </a:custGeom>
          <a:noFill/>
          <a:ln w="19050" cap="flat" cmpd="sng">
            <a:solidFill>
              <a:srgbClr val="F2F2F2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1905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2"/>
          <p:cNvSpPr/>
          <p:nvPr/>
        </p:nvSpPr>
        <p:spPr>
          <a:xfrm flipH="1">
            <a:off x="2372650" y="179658"/>
            <a:ext cx="1797998" cy="630457"/>
          </a:xfrm>
          <a:custGeom>
            <a:avLst/>
            <a:gdLst/>
            <a:ahLst/>
            <a:cxnLst/>
            <a:rect l="l" t="t" r="r" b="b"/>
            <a:pathLst>
              <a:path w="1872915" h="630457" extrusionOk="0">
                <a:moveTo>
                  <a:pt x="1417244" y="0"/>
                </a:moveTo>
                <a:lnTo>
                  <a:pt x="947286" y="0"/>
                </a:lnTo>
                <a:lnTo>
                  <a:pt x="925629" y="0"/>
                </a:lnTo>
                <a:lnTo>
                  <a:pt x="455671" y="0"/>
                </a:lnTo>
                <a:cubicBezTo>
                  <a:pt x="282905" y="0"/>
                  <a:pt x="142850" y="140055"/>
                  <a:pt x="142850" y="312821"/>
                </a:cubicBezTo>
                <a:lnTo>
                  <a:pt x="151598" y="478859"/>
                </a:lnTo>
                <a:cubicBezTo>
                  <a:pt x="151598" y="562584"/>
                  <a:pt x="83725" y="630457"/>
                  <a:pt x="0" y="630457"/>
                </a:cubicBezTo>
                <a:lnTo>
                  <a:pt x="936458" y="627898"/>
                </a:lnTo>
                <a:lnTo>
                  <a:pt x="1872915" y="630457"/>
                </a:lnTo>
                <a:cubicBezTo>
                  <a:pt x="1789190" y="630457"/>
                  <a:pt x="1721317" y="562584"/>
                  <a:pt x="1721317" y="478859"/>
                </a:cubicBezTo>
                <a:lnTo>
                  <a:pt x="1730065" y="312821"/>
                </a:lnTo>
                <a:cubicBezTo>
                  <a:pt x="1730065" y="140055"/>
                  <a:pt x="1590010" y="0"/>
                  <a:pt x="14172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"/>
          <p:cNvSpPr/>
          <p:nvPr/>
        </p:nvSpPr>
        <p:spPr>
          <a:xfrm flipH="1">
            <a:off x="2437497" y="245431"/>
            <a:ext cx="1638801" cy="630457"/>
          </a:xfrm>
          <a:custGeom>
            <a:avLst/>
            <a:gdLst/>
            <a:ahLst/>
            <a:cxnLst/>
            <a:rect l="l" t="t" r="r" b="b"/>
            <a:pathLst>
              <a:path w="1872915" h="630457" extrusionOk="0">
                <a:moveTo>
                  <a:pt x="1417244" y="0"/>
                </a:moveTo>
                <a:lnTo>
                  <a:pt x="947286" y="0"/>
                </a:lnTo>
                <a:lnTo>
                  <a:pt x="925629" y="0"/>
                </a:lnTo>
                <a:lnTo>
                  <a:pt x="455671" y="0"/>
                </a:lnTo>
                <a:cubicBezTo>
                  <a:pt x="282905" y="0"/>
                  <a:pt x="142850" y="140055"/>
                  <a:pt x="142850" y="312821"/>
                </a:cubicBezTo>
                <a:lnTo>
                  <a:pt x="151598" y="478859"/>
                </a:lnTo>
                <a:cubicBezTo>
                  <a:pt x="151598" y="562584"/>
                  <a:pt x="83725" y="630457"/>
                  <a:pt x="0" y="630457"/>
                </a:cubicBezTo>
                <a:lnTo>
                  <a:pt x="936458" y="627898"/>
                </a:lnTo>
                <a:lnTo>
                  <a:pt x="1872915" y="630457"/>
                </a:lnTo>
                <a:cubicBezTo>
                  <a:pt x="1789190" y="630457"/>
                  <a:pt x="1721317" y="562584"/>
                  <a:pt x="1721317" y="478859"/>
                </a:cubicBezTo>
                <a:lnTo>
                  <a:pt x="1730065" y="312821"/>
                </a:lnTo>
                <a:cubicBezTo>
                  <a:pt x="1730065" y="140055"/>
                  <a:pt x="1590010" y="0"/>
                  <a:pt x="1417244" y="0"/>
                </a:cubicBezTo>
                <a:close/>
              </a:path>
            </a:pathLst>
          </a:custGeom>
          <a:noFill/>
          <a:ln w="19050" cap="flat" cmpd="sng">
            <a:solidFill>
              <a:srgbClr val="F2F2F2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1905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2"/>
          <p:cNvSpPr/>
          <p:nvPr/>
        </p:nvSpPr>
        <p:spPr>
          <a:xfrm flipH="1">
            <a:off x="168442" y="171638"/>
            <a:ext cx="11819824" cy="6481022"/>
          </a:xfrm>
          <a:custGeom>
            <a:avLst/>
            <a:gdLst/>
            <a:ahLst/>
            <a:cxnLst/>
            <a:rect l="l" t="t" r="r" b="b"/>
            <a:pathLst>
              <a:path w="11819824" h="6481022" extrusionOk="0">
                <a:moveTo>
                  <a:pt x="11057030" y="0"/>
                </a:moveTo>
                <a:lnTo>
                  <a:pt x="10606184" y="0"/>
                </a:lnTo>
                <a:lnTo>
                  <a:pt x="10585408" y="0"/>
                </a:lnTo>
                <a:lnTo>
                  <a:pt x="10134563" y="0"/>
                </a:lnTo>
                <a:cubicBezTo>
                  <a:pt x="9968823" y="0"/>
                  <a:pt x="9834464" y="140055"/>
                  <a:pt x="9834464" y="312821"/>
                </a:cubicBezTo>
                <a:lnTo>
                  <a:pt x="9842857" y="478859"/>
                </a:lnTo>
                <a:cubicBezTo>
                  <a:pt x="9842857" y="541653"/>
                  <a:pt x="9806231" y="595530"/>
                  <a:pt x="9754033" y="618544"/>
                </a:cubicBezTo>
                <a:lnTo>
                  <a:pt x="9705003" y="628862"/>
                </a:lnTo>
                <a:lnTo>
                  <a:pt x="227591" y="628862"/>
                </a:lnTo>
                <a:cubicBezTo>
                  <a:pt x="101896" y="628862"/>
                  <a:pt x="0" y="730758"/>
                  <a:pt x="0" y="856453"/>
                </a:cubicBezTo>
                <a:lnTo>
                  <a:pt x="0" y="6253431"/>
                </a:lnTo>
                <a:cubicBezTo>
                  <a:pt x="0" y="6379126"/>
                  <a:pt x="101896" y="6481022"/>
                  <a:pt x="227591" y="6481022"/>
                </a:cubicBezTo>
                <a:lnTo>
                  <a:pt x="11592233" y="6481022"/>
                </a:lnTo>
                <a:cubicBezTo>
                  <a:pt x="11717928" y="6481022"/>
                  <a:pt x="11819824" y="6379126"/>
                  <a:pt x="11819824" y="6253431"/>
                </a:cubicBezTo>
                <a:lnTo>
                  <a:pt x="11819824" y="856453"/>
                </a:lnTo>
                <a:cubicBezTo>
                  <a:pt x="11819824" y="730758"/>
                  <a:pt x="11717928" y="628862"/>
                  <a:pt x="11592233" y="628862"/>
                </a:cubicBezTo>
                <a:lnTo>
                  <a:pt x="11486590" y="628862"/>
                </a:lnTo>
                <a:lnTo>
                  <a:pt x="11437560" y="618544"/>
                </a:lnTo>
                <a:cubicBezTo>
                  <a:pt x="11385362" y="595530"/>
                  <a:pt x="11348736" y="541653"/>
                  <a:pt x="11348736" y="478859"/>
                </a:cubicBezTo>
                <a:lnTo>
                  <a:pt x="11357128" y="312821"/>
                </a:lnTo>
                <a:cubicBezTo>
                  <a:pt x="11357128" y="140055"/>
                  <a:pt x="11222769" y="0"/>
                  <a:pt x="1105703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2"/>
          <p:cNvSpPr/>
          <p:nvPr/>
        </p:nvSpPr>
        <p:spPr>
          <a:xfrm flipH="1">
            <a:off x="296572" y="250245"/>
            <a:ext cx="11585816" cy="6302794"/>
          </a:xfrm>
          <a:custGeom>
            <a:avLst/>
            <a:gdLst/>
            <a:ahLst/>
            <a:cxnLst/>
            <a:rect l="l" t="t" r="r" b="b"/>
            <a:pathLst>
              <a:path w="12873129" h="6481022" extrusionOk="0">
                <a:moveTo>
                  <a:pt x="12110335" y="0"/>
                </a:moveTo>
                <a:lnTo>
                  <a:pt x="11659489" y="0"/>
                </a:lnTo>
                <a:lnTo>
                  <a:pt x="11638713" y="0"/>
                </a:lnTo>
                <a:lnTo>
                  <a:pt x="11187868" y="0"/>
                </a:lnTo>
                <a:cubicBezTo>
                  <a:pt x="11022128" y="0"/>
                  <a:pt x="10887769" y="140055"/>
                  <a:pt x="10887769" y="312821"/>
                </a:cubicBezTo>
                <a:lnTo>
                  <a:pt x="10896162" y="478859"/>
                </a:lnTo>
                <a:cubicBezTo>
                  <a:pt x="10896162" y="541653"/>
                  <a:pt x="10859536" y="595530"/>
                  <a:pt x="10807338" y="618544"/>
                </a:cubicBezTo>
                <a:lnTo>
                  <a:pt x="10758308" y="628862"/>
                </a:lnTo>
                <a:lnTo>
                  <a:pt x="227592" y="628862"/>
                </a:lnTo>
                <a:cubicBezTo>
                  <a:pt x="101897" y="628862"/>
                  <a:pt x="0" y="701097"/>
                  <a:pt x="0" y="826792"/>
                </a:cubicBezTo>
                <a:cubicBezTo>
                  <a:pt x="5347" y="2610954"/>
                  <a:pt x="10693" y="4395115"/>
                  <a:pt x="16040" y="6179277"/>
                </a:cubicBezTo>
                <a:cubicBezTo>
                  <a:pt x="16040" y="6304972"/>
                  <a:pt x="80509" y="6476078"/>
                  <a:pt x="206204" y="6476078"/>
                </a:cubicBezTo>
                <a:lnTo>
                  <a:pt x="12645538" y="6481022"/>
                </a:lnTo>
                <a:cubicBezTo>
                  <a:pt x="12771233" y="6481022"/>
                  <a:pt x="12873129" y="6379126"/>
                  <a:pt x="12873129" y="6253431"/>
                </a:cubicBezTo>
                <a:lnTo>
                  <a:pt x="12873129" y="856453"/>
                </a:lnTo>
                <a:cubicBezTo>
                  <a:pt x="12873129" y="730758"/>
                  <a:pt x="12771233" y="628862"/>
                  <a:pt x="12645538" y="628862"/>
                </a:cubicBezTo>
                <a:lnTo>
                  <a:pt x="12539895" y="628862"/>
                </a:lnTo>
                <a:lnTo>
                  <a:pt x="12490865" y="618544"/>
                </a:lnTo>
                <a:cubicBezTo>
                  <a:pt x="12438667" y="595530"/>
                  <a:pt x="12402041" y="541653"/>
                  <a:pt x="12402041" y="478859"/>
                </a:cubicBezTo>
                <a:lnTo>
                  <a:pt x="12410433" y="312821"/>
                </a:lnTo>
                <a:cubicBezTo>
                  <a:pt x="12410433" y="140055"/>
                  <a:pt x="12276074" y="0"/>
                  <a:pt x="12110335" y="0"/>
                </a:cubicBezTo>
                <a:close/>
              </a:path>
            </a:pathLst>
          </a:custGeom>
          <a:noFill/>
          <a:ln w="19050" cap="flat" cmpd="sng">
            <a:solidFill>
              <a:srgbClr val="F2F2F2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1905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2">
            <a:hlinkClick r:id="rId2" action="ppaction://hlinksldjump"/>
          </p:cNvPr>
          <p:cNvSpPr txBox="1"/>
          <p:nvPr/>
        </p:nvSpPr>
        <p:spPr>
          <a:xfrm>
            <a:off x="725100" y="211875"/>
            <a:ext cx="1272000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rgbClr val="FFFFFF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28" name="Google Shape;28;p2">
            <a:hlinkClick r:id="rId3" action="ppaction://hlinksldjump"/>
          </p:cNvPr>
          <p:cNvSpPr txBox="1"/>
          <p:nvPr/>
        </p:nvSpPr>
        <p:spPr>
          <a:xfrm>
            <a:off x="2621320" y="211875"/>
            <a:ext cx="1272000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rgbClr val="FFFFFF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29" name="Google Shape;29;p2">
            <a:hlinkClick r:id="rId4" action="ppaction://hlinksldjump"/>
          </p:cNvPr>
          <p:cNvSpPr txBox="1"/>
          <p:nvPr/>
        </p:nvSpPr>
        <p:spPr>
          <a:xfrm>
            <a:off x="4517540" y="211875"/>
            <a:ext cx="1272000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lt1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30" name="Google Shape;30;p2">
            <a:hlinkClick r:id="rId4" action="ppaction://hlinksldjump"/>
          </p:cNvPr>
          <p:cNvSpPr txBox="1"/>
          <p:nvPr/>
        </p:nvSpPr>
        <p:spPr>
          <a:xfrm>
            <a:off x="6228149" y="211888"/>
            <a:ext cx="1638900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lt1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31" name="Google Shape;31;p2">
            <a:hlinkClick r:id="rId5" action="ppaction://hlinksldjump"/>
          </p:cNvPr>
          <p:cNvSpPr txBox="1"/>
          <p:nvPr/>
        </p:nvSpPr>
        <p:spPr>
          <a:xfrm>
            <a:off x="8309980" y="211875"/>
            <a:ext cx="1272000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lt1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32" name="Google Shape;32;p2">
            <a:hlinkClick r:id="rId6" action="ppaction://hlinksldjump"/>
          </p:cNvPr>
          <p:cNvSpPr txBox="1"/>
          <p:nvPr/>
        </p:nvSpPr>
        <p:spPr>
          <a:xfrm>
            <a:off x="10206200" y="211875"/>
            <a:ext cx="1272000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rgbClr val="FFFFFF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itle and text" userDrawn="1">
  <p:cSld name="CUSTOM_5">
    <p:bg>
      <p:bgPr>
        <a:solidFill>
          <a:schemeClr val="accen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"/>
          <p:cNvSpPr/>
          <p:nvPr/>
        </p:nvSpPr>
        <p:spPr>
          <a:xfrm flipH="1">
            <a:off x="9911134" y="179658"/>
            <a:ext cx="1797998" cy="630457"/>
          </a:xfrm>
          <a:custGeom>
            <a:avLst/>
            <a:gdLst/>
            <a:ahLst/>
            <a:cxnLst/>
            <a:rect l="l" t="t" r="r" b="b"/>
            <a:pathLst>
              <a:path w="1872915" h="630457" extrusionOk="0">
                <a:moveTo>
                  <a:pt x="1417244" y="0"/>
                </a:moveTo>
                <a:lnTo>
                  <a:pt x="947286" y="0"/>
                </a:lnTo>
                <a:lnTo>
                  <a:pt x="925629" y="0"/>
                </a:lnTo>
                <a:lnTo>
                  <a:pt x="455671" y="0"/>
                </a:lnTo>
                <a:cubicBezTo>
                  <a:pt x="282905" y="0"/>
                  <a:pt x="142850" y="140055"/>
                  <a:pt x="142850" y="312821"/>
                </a:cubicBezTo>
                <a:lnTo>
                  <a:pt x="151598" y="478859"/>
                </a:lnTo>
                <a:cubicBezTo>
                  <a:pt x="151598" y="562584"/>
                  <a:pt x="83725" y="630457"/>
                  <a:pt x="0" y="630457"/>
                </a:cubicBezTo>
                <a:lnTo>
                  <a:pt x="936458" y="627898"/>
                </a:lnTo>
                <a:lnTo>
                  <a:pt x="1872915" y="630457"/>
                </a:lnTo>
                <a:cubicBezTo>
                  <a:pt x="1789190" y="630457"/>
                  <a:pt x="1721317" y="562584"/>
                  <a:pt x="1721317" y="478859"/>
                </a:cubicBezTo>
                <a:lnTo>
                  <a:pt x="1730065" y="312821"/>
                </a:lnTo>
                <a:cubicBezTo>
                  <a:pt x="1730065" y="140055"/>
                  <a:pt x="1590010" y="0"/>
                  <a:pt x="141724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0800" dist="254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3"/>
          <p:cNvSpPr/>
          <p:nvPr/>
        </p:nvSpPr>
        <p:spPr>
          <a:xfrm flipH="1">
            <a:off x="9991724" y="243827"/>
            <a:ext cx="1638801" cy="630457"/>
          </a:xfrm>
          <a:custGeom>
            <a:avLst/>
            <a:gdLst/>
            <a:ahLst/>
            <a:cxnLst/>
            <a:rect l="l" t="t" r="r" b="b"/>
            <a:pathLst>
              <a:path w="1872915" h="630457" extrusionOk="0">
                <a:moveTo>
                  <a:pt x="1417244" y="0"/>
                </a:moveTo>
                <a:lnTo>
                  <a:pt x="947286" y="0"/>
                </a:lnTo>
                <a:lnTo>
                  <a:pt x="925629" y="0"/>
                </a:lnTo>
                <a:lnTo>
                  <a:pt x="455671" y="0"/>
                </a:lnTo>
                <a:cubicBezTo>
                  <a:pt x="282905" y="0"/>
                  <a:pt x="142850" y="140055"/>
                  <a:pt x="142850" y="312821"/>
                </a:cubicBezTo>
                <a:lnTo>
                  <a:pt x="151598" y="478859"/>
                </a:lnTo>
                <a:cubicBezTo>
                  <a:pt x="151598" y="562584"/>
                  <a:pt x="83725" y="630457"/>
                  <a:pt x="0" y="630457"/>
                </a:cubicBezTo>
                <a:lnTo>
                  <a:pt x="936458" y="627898"/>
                </a:lnTo>
                <a:lnTo>
                  <a:pt x="1872915" y="630457"/>
                </a:lnTo>
                <a:cubicBezTo>
                  <a:pt x="1789190" y="630457"/>
                  <a:pt x="1721317" y="562584"/>
                  <a:pt x="1721317" y="478859"/>
                </a:cubicBezTo>
                <a:lnTo>
                  <a:pt x="1730065" y="312821"/>
                </a:lnTo>
                <a:cubicBezTo>
                  <a:pt x="1730065" y="140055"/>
                  <a:pt x="1590010" y="0"/>
                  <a:pt x="1417244" y="0"/>
                </a:cubicBezTo>
                <a:close/>
              </a:path>
            </a:pathLst>
          </a:custGeom>
          <a:noFill/>
          <a:ln w="19050" cap="flat" cmpd="sng">
            <a:solidFill>
              <a:srgbClr val="F2F2F2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1905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3"/>
          <p:cNvSpPr/>
          <p:nvPr/>
        </p:nvSpPr>
        <p:spPr>
          <a:xfrm flipH="1">
            <a:off x="8026513" y="179658"/>
            <a:ext cx="1797998" cy="630457"/>
          </a:xfrm>
          <a:custGeom>
            <a:avLst/>
            <a:gdLst/>
            <a:ahLst/>
            <a:cxnLst/>
            <a:rect l="l" t="t" r="r" b="b"/>
            <a:pathLst>
              <a:path w="1872915" h="630457" extrusionOk="0">
                <a:moveTo>
                  <a:pt x="1417244" y="0"/>
                </a:moveTo>
                <a:lnTo>
                  <a:pt x="947286" y="0"/>
                </a:lnTo>
                <a:lnTo>
                  <a:pt x="925629" y="0"/>
                </a:lnTo>
                <a:lnTo>
                  <a:pt x="455671" y="0"/>
                </a:lnTo>
                <a:cubicBezTo>
                  <a:pt x="282905" y="0"/>
                  <a:pt x="142850" y="140055"/>
                  <a:pt x="142850" y="312821"/>
                </a:cubicBezTo>
                <a:lnTo>
                  <a:pt x="151598" y="478859"/>
                </a:lnTo>
                <a:cubicBezTo>
                  <a:pt x="151598" y="562584"/>
                  <a:pt x="83725" y="630457"/>
                  <a:pt x="0" y="630457"/>
                </a:cubicBezTo>
                <a:lnTo>
                  <a:pt x="936458" y="627898"/>
                </a:lnTo>
                <a:lnTo>
                  <a:pt x="1872915" y="630457"/>
                </a:lnTo>
                <a:cubicBezTo>
                  <a:pt x="1789190" y="630457"/>
                  <a:pt x="1721317" y="562584"/>
                  <a:pt x="1721317" y="478859"/>
                </a:cubicBezTo>
                <a:lnTo>
                  <a:pt x="1730065" y="312821"/>
                </a:lnTo>
                <a:cubicBezTo>
                  <a:pt x="1730065" y="140055"/>
                  <a:pt x="1590010" y="0"/>
                  <a:pt x="14172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3"/>
          <p:cNvSpPr/>
          <p:nvPr/>
        </p:nvSpPr>
        <p:spPr>
          <a:xfrm flipH="1">
            <a:off x="8105174" y="248639"/>
            <a:ext cx="1638801" cy="630457"/>
          </a:xfrm>
          <a:custGeom>
            <a:avLst/>
            <a:gdLst/>
            <a:ahLst/>
            <a:cxnLst/>
            <a:rect l="l" t="t" r="r" b="b"/>
            <a:pathLst>
              <a:path w="1872915" h="630457" extrusionOk="0">
                <a:moveTo>
                  <a:pt x="1417244" y="0"/>
                </a:moveTo>
                <a:lnTo>
                  <a:pt x="947286" y="0"/>
                </a:lnTo>
                <a:lnTo>
                  <a:pt x="925629" y="0"/>
                </a:lnTo>
                <a:lnTo>
                  <a:pt x="455671" y="0"/>
                </a:lnTo>
                <a:cubicBezTo>
                  <a:pt x="282905" y="0"/>
                  <a:pt x="142850" y="140055"/>
                  <a:pt x="142850" y="312821"/>
                </a:cubicBezTo>
                <a:lnTo>
                  <a:pt x="151598" y="478859"/>
                </a:lnTo>
                <a:cubicBezTo>
                  <a:pt x="151598" y="562584"/>
                  <a:pt x="83725" y="630457"/>
                  <a:pt x="0" y="630457"/>
                </a:cubicBezTo>
                <a:lnTo>
                  <a:pt x="936458" y="627898"/>
                </a:lnTo>
                <a:lnTo>
                  <a:pt x="1872915" y="630457"/>
                </a:lnTo>
                <a:cubicBezTo>
                  <a:pt x="1789190" y="630457"/>
                  <a:pt x="1721317" y="562584"/>
                  <a:pt x="1721317" y="478859"/>
                </a:cubicBezTo>
                <a:lnTo>
                  <a:pt x="1730065" y="312821"/>
                </a:lnTo>
                <a:cubicBezTo>
                  <a:pt x="1730065" y="140055"/>
                  <a:pt x="1590010" y="0"/>
                  <a:pt x="1417244" y="0"/>
                </a:cubicBezTo>
                <a:close/>
              </a:path>
            </a:pathLst>
          </a:custGeom>
          <a:noFill/>
          <a:ln w="19050" cap="flat" cmpd="sng">
            <a:solidFill>
              <a:srgbClr val="F2F2F2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1905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3"/>
          <p:cNvSpPr/>
          <p:nvPr/>
        </p:nvSpPr>
        <p:spPr>
          <a:xfrm flipH="1">
            <a:off x="6141892" y="179658"/>
            <a:ext cx="1797998" cy="630457"/>
          </a:xfrm>
          <a:custGeom>
            <a:avLst/>
            <a:gdLst/>
            <a:ahLst/>
            <a:cxnLst/>
            <a:rect l="l" t="t" r="r" b="b"/>
            <a:pathLst>
              <a:path w="1872915" h="630457" extrusionOk="0">
                <a:moveTo>
                  <a:pt x="1417244" y="0"/>
                </a:moveTo>
                <a:lnTo>
                  <a:pt x="947286" y="0"/>
                </a:lnTo>
                <a:lnTo>
                  <a:pt x="925629" y="0"/>
                </a:lnTo>
                <a:lnTo>
                  <a:pt x="455671" y="0"/>
                </a:lnTo>
                <a:cubicBezTo>
                  <a:pt x="282905" y="0"/>
                  <a:pt x="142850" y="140055"/>
                  <a:pt x="142850" y="312821"/>
                </a:cubicBezTo>
                <a:lnTo>
                  <a:pt x="151598" y="478859"/>
                </a:lnTo>
                <a:cubicBezTo>
                  <a:pt x="151598" y="562584"/>
                  <a:pt x="83725" y="630457"/>
                  <a:pt x="0" y="630457"/>
                </a:cubicBezTo>
                <a:lnTo>
                  <a:pt x="936458" y="627898"/>
                </a:lnTo>
                <a:lnTo>
                  <a:pt x="1872915" y="630457"/>
                </a:lnTo>
                <a:cubicBezTo>
                  <a:pt x="1789190" y="630457"/>
                  <a:pt x="1721317" y="562584"/>
                  <a:pt x="1721317" y="478859"/>
                </a:cubicBezTo>
                <a:lnTo>
                  <a:pt x="1730065" y="312821"/>
                </a:lnTo>
                <a:cubicBezTo>
                  <a:pt x="1730065" y="140055"/>
                  <a:pt x="1590010" y="0"/>
                  <a:pt x="141724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254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3"/>
          <p:cNvSpPr/>
          <p:nvPr/>
        </p:nvSpPr>
        <p:spPr>
          <a:xfrm flipH="1">
            <a:off x="6228246" y="243827"/>
            <a:ext cx="1638801" cy="630457"/>
          </a:xfrm>
          <a:custGeom>
            <a:avLst/>
            <a:gdLst/>
            <a:ahLst/>
            <a:cxnLst/>
            <a:rect l="l" t="t" r="r" b="b"/>
            <a:pathLst>
              <a:path w="1872915" h="630457" extrusionOk="0">
                <a:moveTo>
                  <a:pt x="1417244" y="0"/>
                </a:moveTo>
                <a:lnTo>
                  <a:pt x="947286" y="0"/>
                </a:lnTo>
                <a:lnTo>
                  <a:pt x="925629" y="0"/>
                </a:lnTo>
                <a:lnTo>
                  <a:pt x="455671" y="0"/>
                </a:lnTo>
                <a:cubicBezTo>
                  <a:pt x="282905" y="0"/>
                  <a:pt x="142850" y="140055"/>
                  <a:pt x="142850" y="312821"/>
                </a:cubicBezTo>
                <a:lnTo>
                  <a:pt x="151598" y="478859"/>
                </a:lnTo>
                <a:cubicBezTo>
                  <a:pt x="151598" y="562584"/>
                  <a:pt x="83725" y="630457"/>
                  <a:pt x="0" y="630457"/>
                </a:cubicBezTo>
                <a:lnTo>
                  <a:pt x="936458" y="627898"/>
                </a:lnTo>
                <a:lnTo>
                  <a:pt x="1872915" y="630457"/>
                </a:lnTo>
                <a:cubicBezTo>
                  <a:pt x="1789190" y="630457"/>
                  <a:pt x="1721317" y="562584"/>
                  <a:pt x="1721317" y="478859"/>
                </a:cubicBezTo>
                <a:lnTo>
                  <a:pt x="1730065" y="312821"/>
                </a:lnTo>
                <a:cubicBezTo>
                  <a:pt x="1730065" y="140055"/>
                  <a:pt x="1590010" y="0"/>
                  <a:pt x="1417244" y="0"/>
                </a:cubicBezTo>
                <a:close/>
              </a:path>
            </a:pathLst>
          </a:custGeom>
          <a:noFill/>
          <a:ln w="19050" cap="flat" cmpd="sng">
            <a:solidFill>
              <a:srgbClr val="F2F2F2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1905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3"/>
          <p:cNvSpPr/>
          <p:nvPr/>
        </p:nvSpPr>
        <p:spPr>
          <a:xfrm flipH="1">
            <a:off x="4257272" y="179658"/>
            <a:ext cx="1797998" cy="630457"/>
          </a:xfrm>
          <a:custGeom>
            <a:avLst/>
            <a:gdLst/>
            <a:ahLst/>
            <a:cxnLst/>
            <a:rect l="l" t="t" r="r" b="b"/>
            <a:pathLst>
              <a:path w="1872915" h="630457" extrusionOk="0">
                <a:moveTo>
                  <a:pt x="1417244" y="0"/>
                </a:moveTo>
                <a:lnTo>
                  <a:pt x="947286" y="0"/>
                </a:lnTo>
                <a:lnTo>
                  <a:pt x="925629" y="0"/>
                </a:lnTo>
                <a:lnTo>
                  <a:pt x="455671" y="0"/>
                </a:lnTo>
                <a:cubicBezTo>
                  <a:pt x="282905" y="0"/>
                  <a:pt x="142850" y="140055"/>
                  <a:pt x="142850" y="312821"/>
                </a:cubicBezTo>
                <a:lnTo>
                  <a:pt x="151598" y="478859"/>
                </a:lnTo>
                <a:cubicBezTo>
                  <a:pt x="151598" y="562584"/>
                  <a:pt x="83725" y="630457"/>
                  <a:pt x="0" y="630457"/>
                </a:cubicBezTo>
                <a:lnTo>
                  <a:pt x="936458" y="627898"/>
                </a:lnTo>
                <a:lnTo>
                  <a:pt x="1872915" y="630457"/>
                </a:lnTo>
                <a:cubicBezTo>
                  <a:pt x="1789190" y="630457"/>
                  <a:pt x="1721317" y="562584"/>
                  <a:pt x="1721317" y="478859"/>
                </a:cubicBezTo>
                <a:lnTo>
                  <a:pt x="1730065" y="312821"/>
                </a:lnTo>
                <a:cubicBezTo>
                  <a:pt x="1730065" y="140055"/>
                  <a:pt x="1590010" y="0"/>
                  <a:pt x="141724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3"/>
          <p:cNvSpPr/>
          <p:nvPr/>
        </p:nvSpPr>
        <p:spPr>
          <a:xfrm flipH="1">
            <a:off x="4341695" y="243827"/>
            <a:ext cx="1638801" cy="630457"/>
          </a:xfrm>
          <a:custGeom>
            <a:avLst/>
            <a:gdLst/>
            <a:ahLst/>
            <a:cxnLst/>
            <a:rect l="l" t="t" r="r" b="b"/>
            <a:pathLst>
              <a:path w="1872915" h="630457" extrusionOk="0">
                <a:moveTo>
                  <a:pt x="1417244" y="0"/>
                </a:moveTo>
                <a:lnTo>
                  <a:pt x="947286" y="0"/>
                </a:lnTo>
                <a:lnTo>
                  <a:pt x="925629" y="0"/>
                </a:lnTo>
                <a:lnTo>
                  <a:pt x="455671" y="0"/>
                </a:lnTo>
                <a:cubicBezTo>
                  <a:pt x="282905" y="0"/>
                  <a:pt x="142850" y="140055"/>
                  <a:pt x="142850" y="312821"/>
                </a:cubicBezTo>
                <a:lnTo>
                  <a:pt x="151598" y="478859"/>
                </a:lnTo>
                <a:cubicBezTo>
                  <a:pt x="151598" y="562584"/>
                  <a:pt x="83725" y="630457"/>
                  <a:pt x="0" y="630457"/>
                </a:cubicBezTo>
                <a:lnTo>
                  <a:pt x="936458" y="627898"/>
                </a:lnTo>
                <a:lnTo>
                  <a:pt x="1872915" y="630457"/>
                </a:lnTo>
                <a:cubicBezTo>
                  <a:pt x="1789190" y="630457"/>
                  <a:pt x="1721317" y="562584"/>
                  <a:pt x="1721317" y="478859"/>
                </a:cubicBezTo>
                <a:lnTo>
                  <a:pt x="1730065" y="312821"/>
                </a:lnTo>
                <a:cubicBezTo>
                  <a:pt x="1730065" y="140055"/>
                  <a:pt x="1590010" y="0"/>
                  <a:pt x="1417244" y="0"/>
                </a:cubicBezTo>
                <a:close/>
              </a:path>
            </a:pathLst>
          </a:custGeom>
          <a:noFill/>
          <a:ln w="19050" cap="flat" cmpd="sng">
            <a:solidFill>
              <a:srgbClr val="F2F2F2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1905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3"/>
          <p:cNvSpPr/>
          <p:nvPr/>
        </p:nvSpPr>
        <p:spPr>
          <a:xfrm flipH="1">
            <a:off x="497655" y="179662"/>
            <a:ext cx="1797998" cy="630457"/>
          </a:xfrm>
          <a:custGeom>
            <a:avLst/>
            <a:gdLst/>
            <a:ahLst/>
            <a:cxnLst/>
            <a:rect l="l" t="t" r="r" b="b"/>
            <a:pathLst>
              <a:path w="1872915" h="630457" extrusionOk="0">
                <a:moveTo>
                  <a:pt x="1417244" y="0"/>
                </a:moveTo>
                <a:lnTo>
                  <a:pt x="947286" y="0"/>
                </a:lnTo>
                <a:lnTo>
                  <a:pt x="925629" y="0"/>
                </a:lnTo>
                <a:lnTo>
                  <a:pt x="455671" y="0"/>
                </a:lnTo>
                <a:cubicBezTo>
                  <a:pt x="282905" y="0"/>
                  <a:pt x="142850" y="140055"/>
                  <a:pt x="142850" y="312821"/>
                </a:cubicBezTo>
                <a:lnTo>
                  <a:pt x="151598" y="478859"/>
                </a:lnTo>
                <a:cubicBezTo>
                  <a:pt x="151598" y="562584"/>
                  <a:pt x="83725" y="630457"/>
                  <a:pt x="0" y="630457"/>
                </a:cubicBezTo>
                <a:lnTo>
                  <a:pt x="936458" y="627898"/>
                </a:lnTo>
                <a:lnTo>
                  <a:pt x="1872915" y="630457"/>
                </a:lnTo>
                <a:cubicBezTo>
                  <a:pt x="1789190" y="630457"/>
                  <a:pt x="1721317" y="562584"/>
                  <a:pt x="1721317" y="478859"/>
                </a:cubicBezTo>
                <a:lnTo>
                  <a:pt x="1730065" y="312821"/>
                </a:lnTo>
                <a:cubicBezTo>
                  <a:pt x="1730065" y="140055"/>
                  <a:pt x="1590010" y="0"/>
                  <a:pt x="14172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3"/>
          <p:cNvSpPr/>
          <p:nvPr/>
        </p:nvSpPr>
        <p:spPr>
          <a:xfrm flipH="1">
            <a:off x="581427" y="232598"/>
            <a:ext cx="1638801" cy="630457"/>
          </a:xfrm>
          <a:custGeom>
            <a:avLst/>
            <a:gdLst/>
            <a:ahLst/>
            <a:cxnLst/>
            <a:rect l="l" t="t" r="r" b="b"/>
            <a:pathLst>
              <a:path w="1872915" h="630457" extrusionOk="0">
                <a:moveTo>
                  <a:pt x="1417244" y="0"/>
                </a:moveTo>
                <a:lnTo>
                  <a:pt x="947286" y="0"/>
                </a:lnTo>
                <a:lnTo>
                  <a:pt x="925629" y="0"/>
                </a:lnTo>
                <a:lnTo>
                  <a:pt x="455671" y="0"/>
                </a:lnTo>
                <a:cubicBezTo>
                  <a:pt x="282905" y="0"/>
                  <a:pt x="142850" y="140055"/>
                  <a:pt x="142850" y="312821"/>
                </a:cubicBezTo>
                <a:lnTo>
                  <a:pt x="151598" y="478859"/>
                </a:lnTo>
                <a:cubicBezTo>
                  <a:pt x="151598" y="562584"/>
                  <a:pt x="83725" y="630457"/>
                  <a:pt x="0" y="630457"/>
                </a:cubicBezTo>
                <a:lnTo>
                  <a:pt x="936458" y="627898"/>
                </a:lnTo>
                <a:lnTo>
                  <a:pt x="1872915" y="630457"/>
                </a:lnTo>
                <a:cubicBezTo>
                  <a:pt x="1789190" y="630457"/>
                  <a:pt x="1721317" y="562584"/>
                  <a:pt x="1721317" y="478859"/>
                </a:cubicBezTo>
                <a:lnTo>
                  <a:pt x="1730065" y="312821"/>
                </a:lnTo>
                <a:cubicBezTo>
                  <a:pt x="1730065" y="140055"/>
                  <a:pt x="1590010" y="0"/>
                  <a:pt x="1417244" y="0"/>
                </a:cubicBezTo>
                <a:close/>
              </a:path>
            </a:pathLst>
          </a:custGeom>
          <a:noFill/>
          <a:ln w="19050" cap="flat" cmpd="sng">
            <a:solidFill>
              <a:srgbClr val="F2F2F2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1905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3"/>
          <p:cNvSpPr/>
          <p:nvPr/>
        </p:nvSpPr>
        <p:spPr>
          <a:xfrm flipH="1">
            <a:off x="168442" y="171638"/>
            <a:ext cx="11819824" cy="6481022"/>
          </a:xfrm>
          <a:custGeom>
            <a:avLst/>
            <a:gdLst/>
            <a:ahLst/>
            <a:cxnLst/>
            <a:rect l="l" t="t" r="r" b="b"/>
            <a:pathLst>
              <a:path w="11819824" h="6481022" extrusionOk="0">
                <a:moveTo>
                  <a:pt x="9172409" y="0"/>
                </a:moveTo>
                <a:lnTo>
                  <a:pt x="8721564" y="0"/>
                </a:lnTo>
                <a:lnTo>
                  <a:pt x="8700787" y="0"/>
                </a:lnTo>
                <a:lnTo>
                  <a:pt x="8249942" y="0"/>
                </a:lnTo>
                <a:cubicBezTo>
                  <a:pt x="8084202" y="0"/>
                  <a:pt x="7949843" y="140055"/>
                  <a:pt x="7949843" y="312821"/>
                </a:cubicBezTo>
                <a:lnTo>
                  <a:pt x="7958235" y="478859"/>
                </a:lnTo>
                <a:cubicBezTo>
                  <a:pt x="7958235" y="541653"/>
                  <a:pt x="7921610" y="595530"/>
                  <a:pt x="7869412" y="618544"/>
                </a:cubicBezTo>
                <a:lnTo>
                  <a:pt x="7820382" y="628862"/>
                </a:lnTo>
                <a:lnTo>
                  <a:pt x="227591" y="628862"/>
                </a:lnTo>
                <a:cubicBezTo>
                  <a:pt x="101896" y="628862"/>
                  <a:pt x="0" y="730758"/>
                  <a:pt x="0" y="856453"/>
                </a:cubicBezTo>
                <a:lnTo>
                  <a:pt x="0" y="6253431"/>
                </a:lnTo>
                <a:cubicBezTo>
                  <a:pt x="0" y="6379126"/>
                  <a:pt x="101896" y="6481022"/>
                  <a:pt x="227591" y="6481022"/>
                </a:cubicBezTo>
                <a:lnTo>
                  <a:pt x="11592233" y="6481022"/>
                </a:lnTo>
                <a:cubicBezTo>
                  <a:pt x="11717928" y="6481022"/>
                  <a:pt x="11819824" y="6379126"/>
                  <a:pt x="11819824" y="6253431"/>
                </a:cubicBezTo>
                <a:lnTo>
                  <a:pt x="11819824" y="856453"/>
                </a:lnTo>
                <a:cubicBezTo>
                  <a:pt x="11819824" y="730758"/>
                  <a:pt x="11717928" y="628862"/>
                  <a:pt x="11592233" y="628862"/>
                </a:cubicBezTo>
                <a:lnTo>
                  <a:pt x="9601969" y="628862"/>
                </a:lnTo>
                <a:lnTo>
                  <a:pt x="9552939" y="618544"/>
                </a:lnTo>
                <a:cubicBezTo>
                  <a:pt x="9500741" y="595530"/>
                  <a:pt x="9464116" y="541653"/>
                  <a:pt x="9464116" y="478859"/>
                </a:cubicBezTo>
                <a:lnTo>
                  <a:pt x="9472507" y="312821"/>
                </a:lnTo>
                <a:cubicBezTo>
                  <a:pt x="9472507" y="140055"/>
                  <a:pt x="9338149" y="0"/>
                  <a:pt x="9172409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3"/>
          <p:cNvSpPr/>
          <p:nvPr/>
        </p:nvSpPr>
        <p:spPr>
          <a:xfrm flipH="1">
            <a:off x="279237" y="232600"/>
            <a:ext cx="11579088" cy="6275229"/>
          </a:xfrm>
          <a:custGeom>
            <a:avLst/>
            <a:gdLst/>
            <a:ahLst/>
            <a:cxnLst/>
            <a:rect l="l" t="t" r="r" b="b"/>
            <a:pathLst>
              <a:path w="12253003" h="6486025" extrusionOk="0">
                <a:moveTo>
                  <a:pt x="9539336" y="0"/>
                </a:moveTo>
                <a:lnTo>
                  <a:pt x="9088491" y="0"/>
                </a:lnTo>
                <a:lnTo>
                  <a:pt x="9067714" y="0"/>
                </a:lnTo>
                <a:lnTo>
                  <a:pt x="8616869" y="0"/>
                </a:lnTo>
                <a:cubicBezTo>
                  <a:pt x="8451129" y="0"/>
                  <a:pt x="8362636" y="140055"/>
                  <a:pt x="8362636" y="312821"/>
                </a:cubicBezTo>
                <a:lnTo>
                  <a:pt x="8325162" y="478859"/>
                </a:lnTo>
                <a:cubicBezTo>
                  <a:pt x="8325162" y="541653"/>
                  <a:pt x="8288537" y="595530"/>
                  <a:pt x="8236339" y="618544"/>
                </a:cubicBezTo>
                <a:lnTo>
                  <a:pt x="8187309" y="628862"/>
                </a:lnTo>
                <a:lnTo>
                  <a:pt x="324418" y="628862"/>
                </a:lnTo>
                <a:cubicBezTo>
                  <a:pt x="198723" y="628862"/>
                  <a:pt x="0" y="750767"/>
                  <a:pt x="0" y="876462"/>
                </a:cubicBezTo>
                <a:cubicBezTo>
                  <a:pt x="0" y="2675455"/>
                  <a:pt x="20384" y="4444433"/>
                  <a:pt x="20384" y="6243426"/>
                </a:cubicBezTo>
                <a:cubicBezTo>
                  <a:pt x="20384" y="6369121"/>
                  <a:pt x="142665" y="6486025"/>
                  <a:pt x="268360" y="6486025"/>
                </a:cubicBezTo>
                <a:lnTo>
                  <a:pt x="12071277" y="6476020"/>
                </a:lnTo>
                <a:cubicBezTo>
                  <a:pt x="12196972" y="6476020"/>
                  <a:pt x="12253002" y="6374124"/>
                  <a:pt x="12253002" y="6248429"/>
                </a:cubicBezTo>
                <a:cubicBezTo>
                  <a:pt x="12253002" y="4451104"/>
                  <a:pt x="12253003" y="2653778"/>
                  <a:pt x="12253003" y="856453"/>
                </a:cubicBezTo>
                <a:cubicBezTo>
                  <a:pt x="12253003" y="730758"/>
                  <a:pt x="12202069" y="613855"/>
                  <a:pt x="12076374" y="613855"/>
                </a:cubicBezTo>
                <a:lnTo>
                  <a:pt x="9968896" y="628862"/>
                </a:lnTo>
                <a:lnTo>
                  <a:pt x="9919866" y="618544"/>
                </a:lnTo>
                <a:cubicBezTo>
                  <a:pt x="9867668" y="595530"/>
                  <a:pt x="9831043" y="541653"/>
                  <a:pt x="9831043" y="478859"/>
                </a:cubicBezTo>
                <a:lnTo>
                  <a:pt x="9839434" y="312821"/>
                </a:lnTo>
                <a:cubicBezTo>
                  <a:pt x="9839434" y="140055"/>
                  <a:pt x="9705076" y="0"/>
                  <a:pt x="9539336" y="0"/>
                </a:cubicBezTo>
                <a:close/>
              </a:path>
            </a:pathLst>
          </a:custGeom>
          <a:noFill/>
          <a:ln w="19050" cap="flat" cmpd="sng">
            <a:solidFill>
              <a:srgbClr val="F2F2F2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1905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52" name="Google Shape;52;p3">
            <a:hlinkClick r:id="rId2" action="ppaction://hlinksldjump"/>
          </p:cNvPr>
          <p:cNvSpPr txBox="1"/>
          <p:nvPr/>
        </p:nvSpPr>
        <p:spPr>
          <a:xfrm>
            <a:off x="725100" y="211875"/>
            <a:ext cx="1272000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rgbClr val="FFFFFF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53" name="Google Shape;53;p3">
            <a:hlinkClick r:id="rId3" action="ppaction://hlinksldjump"/>
          </p:cNvPr>
          <p:cNvSpPr txBox="1"/>
          <p:nvPr/>
        </p:nvSpPr>
        <p:spPr>
          <a:xfrm>
            <a:off x="2621320" y="211875"/>
            <a:ext cx="1272000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rgbClr val="FFFFFF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54" name="Google Shape;54;p3">
            <a:hlinkClick r:id="rId4" action="ppaction://hlinksldjump"/>
          </p:cNvPr>
          <p:cNvSpPr txBox="1"/>
          <p:nvPr/>
        </p:nvSpPr>
        <p:spPr>
          <a:xfrm>
            <a:off x="4517540" y="211875"/>
            <a:ext cx="1272000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lt1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55" name="Google Shape;55;p3">
            <a:hlinkClick r:id="rId4" action="ppaction://hlinksldjump"/>
          </p:cNvPr>
          <p:cNvSpPr txBox="1"/>
          <p:nvPr/>
        </p:nvSpPr>
        <p:spPr>
          <a:xfrm>
            <a:off x="6228149" y="211888"/>
            <a:ext cx="1638900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lt1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56" name="Google Shape;56;p3">
            <a:hlinkClick r:id="rId5" action="ppaction://hlinksldjump"/>
          </p:cNvPr>
          <p:cNvSpPr txBox="1"/>
          <p:nvPr/>
        </p:nvSpPr>
        <p:spPr>
          <a:xfrm>
            <a:off x="8309980" y="211875"/>
            <a:ext cx="1272000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lt1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57" name="Google Shape;57;p3">
            <a:hlinkClick r:id="rId6" action="ppaction://hlinksldjump"/>
          </p:cNvPr>
          <p:cNvSpPr txBox="1"/>
          <p:nvPr/>
        </p:nvSpPr>
        <p:spPr>
          <a:xfrm>
            <a:off x="10206200" y="211875"/>
            <a:ext cx="1272000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rgbClr val="FFFFFF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userDrawn="1">
  <p:cSld name="CUSTOM_10">
    <p:bg>
      <p:bgPr>
        <a:solidFill>
          <a:schemeClr val="accent3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/>
          <p:nvPr/>
        </p:nvSpPr>
        <p:spPr>
          <a:xfrm flipH="1">
            <a:off x="9911134" y="179658"/>
            <a:ext cx="1797998" cy="630457"/>
          </a:xfrm>
          <a:custGeom>
            <a:avLst/>
            <a:gdLst/>
            <a:ahLst/>
            <a:cxnLst/>
            <a:rect l="l" t="t" r="r" b="b"/>
            <a:pathLst>
              <a:path w="1872915" h="630457" extrusionOk="0">
                <a:moveTo>
                  <a:pt x="1417244" y="0"/>
                </a:moveTo>
                <a:lnTo>
                  <a:pt x="947286" y="0"/>
                </a:lnTo>
                <a:lnTo>
                  <a:pt x="925629" y="0"/>
                </a:lnTo>
                <a:lnTo>
                  <a:pt x="455671" y="0"/>
                </a:lnTo>
                <a:cubicBezTo>
                  <a:pt x="282905" y="0"/>
                  <a:pt x="142850" y="140055"/>
                  <a:pt x="142850" y="312821"/>
                </a:cubicBezTo>
                <a:lnTo>
                  <a:pt x="151598" y="478859"/>
                </a:lnTo>
                <a:cubicBezTo>
                  <a:pt x="151598" y="562584"/>
                  <a:pt x="83725" y="630457"/>
                  <a:pt x="0" y="630457"/>
                </a:cubicBezTo>
                <a:lnTo>
                  <a:pt x="936458" y="627898"/>
                </a:lnTo>
                <a:lnTo>
                  <a:pt x="1872915" y="630457"/>
                </a:lnTo>
                <a:cubicBezTo>
                  <a:pt x="1789190" y="630457"/>
                  <a:pt x="1721317" y="562584"/>
                  <a:pt x="1721317" y="478859"/>
                </a:cubicBezTo>
                <a:lnTo>
                  <a:pt x="1730065" y="312821"/>
                </a:lnTo>
                <a:cubicBezTo>
                  <a:pt x="1730065" y="140055"/>
                  <a:pt x="1590010" y="0"/>
                  <a:pt x="141724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4"/>
          <p:cNvSpPr/>
          <p:nvPr/>
        </p:nvSpPr>
        <p:spPr>
          <a:xfrm flipH="1">
            <a:off x="9991724" y="243827"/>
            <a:ext cx="1638801" cy="630457"/>
          </a:xfrm>
          <a:custGeom>
            <a:avLst/>
            <a:gdLst/>
            <a:ahLst/>
            <a:cxnLst/>
            <a:rect l="l" t="t" r="r" b="b"/>
            <a:pathLst>
              <a:path w="1872915" h="630457" extrusionOk="0">
                <a:moveTo>
                  <a:pt x="1417244" y="0"/>
                </a:moveTo>
                <a:lnTo>
                  <a:pt x="947286" y="0"/>
                </a:lnTo>
                <a:lnTo>
                  <a:pt x="925629" y="0"/>
                </a:lnTo>
                <a:lnTo>
                  <a:pt x="455671" y="0"/>
                </a:lnTo>
                <a:cubicBezTo>
                  <a:pt x="282905" y="0"/>
                  <a:pt x="142850" y="140055"/>
                  <a:pt x="142850" y="312821"/>
                </a:cubicBezTo>
                <a:lnTo>
                  <a:pt x="151598" y="478859"/>
                </a:lnTo>
                <a:cubicBezTo>
                  <a:pt x="151598" y="562584"/>
                  <a:pt x="83725" y="630457"/>
                  <a:pt x="0" y="630457"/>
                </a:cubicBezTo>
                <a:lnTo>
                  <a:pt x="936458" y="627898"/>
                </a:lnTo>
                <a:lnTo>
                  <a:pt x="1872915" y="630457"/>
                </a:lnTo>
                <a:cubicBezTo>
                  <a:pt x="1789190" y="630457"/>
                  <a:pt x="1721317" y="562584"/>
                  <a:pt x="1721317" y="478859"/>
                </a:cubicBezTo>
                <a:lnTo>
                  <a:pt x="1730065" y="312821"/>
                </a:lnTo>
                <a:cubicBezTo>
                  <a:pt x="1730065" y="140055"/>
                  <a:pt x="1590010" y="0"/>
                  <a:pt x="1417244" y="0"/>
                </a:cubicBezTo>
                <a:close/>
              </a:path>
            </a:pathLst>
          </a:custGeom>
          <a:noFill/>
          <a:ln w="19050" cap="flat" cmpd="sng">
            <a:solidFill>
              <a:srgbClr val="F2F2F2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1905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4"/>
          <p:cNvSpPr/>
          <p:nvPr/>
        </p:nvSpPr>
        <p:spPr>
          <a:xfrm flipH="1">
            <a:off x="8026513" y="179658"/>
            <a:ext cx="1797998" cy="630457"/>
          </a:xfrm>
          <a:custGeom>
            <a:avLst/>
            <a:gdLst/>
            <a:ahLst/>
            <a:cxnLst/>
            <a:rect l="l" t="t" r="r" b="b"/>
            <a:pathLst>
              <a:path w="1872915" h="630457" extrusionOk="0">
                <a:moveTo>
                  <a:pt x="1417244" y="0"/>
                </a:moveTo>
                <a:lnTo>
                  <a:pt x="947286" y="0"/>
                </a:lnTo>
                <a:lnTo>
                  <a:pt x="925629" y="0"/>
                </a:lnTo>
                <a:lnTo>
                  <a:pt x="455671" y="0"/>
                </a:lnTo>
                <a:cubicBezTo>
                  <a:pt x="282905" y="0"/>
                  <a:pt x="142850" y="140055"/>
                  <a:pt x="142850" y="312821"/>
                </a:cubicBezTo>
                <a:lnTo>
                  <a:pt x="151598" y="478859"/>
                </a:lnTo>
                <a:cubicBezTo>
                  <a:pt x="151598" y="562584"/>
                  <a:pt x="83725" y="630457"/>
                  <a:pt x="0" y="630457"/>
                </a:cubicBezTo>
                <a:lnTo>
                  <a:pt x="936458" y="627898"/>
                </a:lnTo>
                <a:lnTo>
                  <a:pt x="1872915" y="630457"/>
                </a:lnTo>
                <a:cubicBezTo>
                  <a:pt x="1789190" y="630457"/>
                  <a:pt x="1721317" y="562584"/>
                  <a:pt x="1721317" y="478859"/>
                </a:cubicBezTo>
                <a:lnTo>
                  <a:pt x="1730065" y="312821"/>
                </a:lnTo>
                <a:cubicBezTo>
                  <a:pt x="1730065" y="140055"/>
                  <a:pt x="1590010" y="0"/>
                  <a:pt x="14172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4"/>
          <p:cNvSpPr/>
          <p:nvPr/>
        </p:nvSpPr>
        <p:spPr>
          <a:xfrm flipH="1">
            <a:off x="8105174" y="248639"/>
            <a:ext cx="1638801" cy="630457"/>
          </a:xfrm>
          <a:custGeom>
            <a:avLst/>
            <a:gdLst/>
            <a:ahLst/>
            <a:cxnLst/>
            <a:rect l="l" t="t" r="r" b="b"/>
            <a:pathLst>
              <a:path w="1872915" h="630457" extrusionOk="0">
                <a:moveTo>
                  <a:pt x="1417244" y="0"/>
                </a:moveTo>
                <a:lnTo>
                  <a:pt x="947286" y="0"/>
                </a:lnTo>
                <a:lnTo>
                  <a:pt x="925629" y="0"/>
                </a:lnTo>
                <a:lnTo>
                  <a:pt x="455671" y="0"/>
                </a:lnTo>
                <a:cubicBezTo>
                  <a:pt x="282905" y="0"/>
                  <a:pt x="142850" y="140055"/>
                  <a:pt x="142850" y="312821"/>
                </a:cubicBezTo>
                <a:lnTo>
                  <a:pt x="151598" y="478859"/>
                </a:lnTo>
                <a:cubicBezTo>
                  <a:pt x="151598" y="562584"/>
                  <a:pt x="83725" y="630457"/>
                  <a:pt x="0" y="630457"/>
                </a:cubicBezTo>
                <a:lnTo>
                  <a:pt x="936458" y="627898"/>
                </a:lnTo>
                <a:lnTo>
                  <a:pt x="1872915" y="630457"/>
                </a:lnTo>
                <a:cubicBezTo>
                  <a:pt x="1789190" y="630457"/>
                  <a:pt x="1721317" y="562584"/>
                  <a:pt x="1721317" y="478859"/>
                </a:cubicBezTo>
                <a:lnTo>
                  <a:pt x="1730065" y="312821"/>
                </a:lnTo>
                <a:cubicBezTo>
                  <a:pt x="1730065" y="140055"/>
                  <a:pt x="1590010" y="0"/>
                  <a:pt x="1417244" y="0"/>
                </a:cubicBezTo>
                <a:close/>
              </a:path>
            </a:pathLst>
          </a:custGeom>
          <a:noFill/>
          <a:ln w="19050" cap="flat" cmpd="sng">
            <a:solidFill>
              <a:srgbClr val="F2F2F2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1905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"/>
          <p:cNvSpPr/>
          <p:nvPr/>
        </p:nvSpPr>
        <p:spPr>
          <a:xfrm flipH="1">
            <a:off x="6141892" y="179658"/>
            <a:ext cx="1797998" cy="630457"/>
          </a:xfrm>
          <a:custGeom>
            <a:avLst/>
            <a:gdLst/>
            <a:ahLst/>
            <a:cxnLst/>
            <a:rect l="l" t="t" r="r" b="b"/>
            <a:pathLst>
              <a:path w="1872915" h="630457" extrusionOk="0">
                <a:moveTo>
                  <a:pt x="1417244" y="0"/>
                </a:moveTo>
                <a:lnTo>
                  <a:pt x="947286" y="0"/>
                </a:lnTo>
                <a:lnTo>
                  <a:pt x="925629" y="0"/>
                </a:lnTo>
                <a:lnTo>
                  <a:pt x="455671" y="0"/>
                </a:lnTo>
                <a:cubicBezTo>
                  <a:pt x="282905" y="0"/>
                  <a:pt x="142850" y="140055"/>
                  <a:pt x="142850" y="312821"/>
                </a:cubicBezTo>
                <a:lnTo>
                  <a:pt x="151598" y="478859"/>
                </a:lnTo>
                <a:cubicBezTo>
                  <a:pt x="151598" y="562584"/>
                  <a:pt x="83725" y="630457"/>
                  <a:pt x="0" y="630457"/>
                </a:cubicBezTo>
                <a:lnTo>
                  <a:pt x="936458" y="627898"/>
                </a:lnTo>
                <a:lnTo>
                  <a:pt x="1872915" y="630457"/>
                </a:lnTo>
                <a:cubicBezTo>
                  <a:pt x="1789190" y="630457"/>
                  <a:pt x="1721317" y="562584"/>
                  <a:pt x="1721317" y="478859"/>
                </a:cubicBezTo>
                <a:lnTo>
                  <a:pt x="1730065" y="312821"/>
                </a:lnTo>
                <a:cubicBezTo>
                  <a:pt x="1730065" y="140055"/>
                  <a:pt x="1590010" y="0"/>
                  <a:pt x="141724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4"/>
          <p:cNvSpPr/>
          <p:nvPr/>
        </p:nvSpPr>
        <p:spPr>
          <a:xfrm flipH="1">
            <a:off x="6228246" y="243827"/>
            <a:ext cx="1638801" cy="630457"/>
          </a:xfrm>
          <a:custGeom>
            <a:avLst/>
            <a:gdLst/>
            <a:ahLst/>
            <a:cxnLst/>
            <a:rect l="l" t="t" r="r" b="b"/>
            <a:pathLst>
              <a:path w="1872915" h="630457" extrusionOk="0">
                <a:moveTo>
                  <a:pt x="1417244" y="0"/>
                </a:moveTo>
                <a:lnTo>
                  <a:pt x="947286" y="0"/>
                </a:lnTo>
                <a:lnTo>
                  <a:pt x="925629" y="0"/>
                </a:lnTo>
                <a:lnTo>
                  <a:pt x="455671" y="0"/>
                </a:lnTo>
                <a:cubicBezTo>
                  <a:pt x="282905" y="0"/>
                  <a:pt x="142850" y="140055"/>
                  <a:pt x="142850" y="312821"/>
                </a:cubicBezTo>
                <a:lnTo>
                  <a:pt x="151598" y="478859"/>
                </a:lnTo>
                <a:cubicBezTo>
                  <a:pt x="151598" y="562584"/>
                  <a:pt x="83725" y="630457"/>
                  <a:pt x="0" y="630457"/>
                </a:cubicBezTo>
                <a:lnTo>
                  <a:pt x="936458" y="627898"/>
                </a:lnTo>
                <a:lnTo>
                  <a:pt x="1872915" y="630457"/>
                </a:lnTo>
                <a:cubicBezTo>
                  <a:pt x="1789190" y="630457"/>
                  <a:pt x="1721317" y="562584"/>
                  <a:pt x="1721317" y="478859"/>
                </a:cubicBezTo>
                <a:lnTo>
                  <a:pt x="1730065" y="312821"/>
                </a:lnTo>
                <a:cubicBezTo>
                  <a:pt x="1730065" y="140055"/>
                  <a:pt x="1590010" y="0"/>
                  <a:pt x="1417244" y="0"/>
                </a:cubicBezTo>
                <a:close/>
              </a:path>
            </a:pathLst>
          </a:custGeom>
          <a:noFill/>
          <a:ln w="19050" cap="flat" cmpd="sng">
            <a:solidFill>
              <a:srgbClr val="F2F2F2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1905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4"/>
          <p:cNvSpPr/>
          <p:nvPr/>
        </p:nvSpPr>
        <p:spPr>
          <a:xfrm flipH="1">
            <a:off x="497655" y="179662"/>
            <a:ext cx="1797998" cy="630457"/>
          </a:xfrm>
          <a:custGeom>
            <a:avLst/>
            <a:gdLst/>
            <a:ahLst/>
            <a:cxnLst/>
            <a:rect l="l" t="t" r="r" b="b"/>
            <a:pathLst>
              <a:path w="1872915" h="630457" extrusionOk="0">
                <a:moveTo>
                  <a:pt x="1417244" y="0"/>
                </a:moveTo>
                <a:lnTo>
                  <a:pt x="947286" y="0"/>
                </a:lnTo>
                <a:lnTo>
                  <a:pt x="925629" y="0"/>
                </a:lnTo>
                <a:lnTo>
                  <a:pt x="455671" y="0"/>
                </a:lnTo>
                <a:cubicBezTo>
                  <a:pt x="282905" y="0"/>
                  <a:pt x="142850" y="140055"/>
                  <a:pt x="142850" y="312821"/>
                </a:cubicBezTo>
                <a:lnTo>
                  <a:pt x="151598" y="478859"/>
                </a:lnTo>
                <a:cubicBezTo>
                  <a:pt x="151598" y="562584"/>
                  <a:pt x="83725" y="630457"/>
                  <a:pt x="0" y="630457"/>
                </a:cubicBezTo>
                <a:lnTo>
                  <a:pt x="936458" y="627898"/>
                </a:lnTo>
                <a:lnTo>
                  <a:pt x="1872915" y="630457"/>
                </a:lnTo>
                <a:cubicBezTo>
                  <a:pt x="1789190" y="630457"/>
                  <a:pt x="1721317" y="562584"/>
                  <a:pt x="1721317" y="478859"/>
                </a:cubicBezTo>
                <a:lnTo>
                  <a:pt x="1730065" y="312821"/>
                </a:lnTo>
                <a:cubicBezTo>
                  <a:pt x="1730065" y="140055"/>
                  <a:pt x="1590010" y="0"/>
                  <a:pt x="14172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254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"/>
          <p:cNvSpPr/>
          <p:nvPr/>
        </p:nvSpPr>
        <p:spPr>
          <a:xfrm flipH="1">
            <a:off x="581427" y="232598"/>
            <a:ext cx="1638801" cy="630457"/>
          </a:xfrm>
          <a:custGeom>
            <a:avLst/>
            <a:gdLst/>
            <a:ahLst/>
            <a:cxnLst/>
            <a:rect l="l" t="t" r="r" b="b"/>
            <a:pathLst>
              <a:path w="1872915" h="630457" extrusionOk="0">
                <a:moveTo>
                  <a:pt x="1417244" y="0"/>
                </a:moveTo>
                <a:lnTo>
                  <a:pt x="947286" y="0"/>
                </a:lnTo>
                <a:lnTo>
                  <a:pt x="925629" y="0"/>
                </a:lnTo>
                <a:lnTo>
                  <a:pt x="455671" y="0"/>
                </a:lnTo>
                <a:cubicBezTo>
                  <a:pt x="282905" y="0"/>
                  <a:pt x="142850" y="140055"/>
                  <a:pt x="142850" y="312821"/>
                </a:cubicBezTo>
                <a:lnTo>
                  <a:pt x="151598" y="478859"/>
                </a:lnTo>
                <a:cubicBezTo>
                  <a:pt x="151598" y="562584"/>
                  <a:pt x="83725" y="630457"/>
                  <a:pt x="0" y="630457"/>
                </a:cubicBezTo>
                <a:lnTo>
                  <a:pt x="936458" y="627898"/>
                </a:lnTo>
                <a:lnTo>
                  <a:pt x="1872915" y="630457"/>
                </a:lnTo>
                <a:cubicBezTo>
                  <a:pt x="1789190" y="630457"/>
                  <a:pt x="1721317" y="562584"/>
                  <a:pt x="1721317" y="478859"/>
                </a:cubicBezTo>
                <a:lnTo>
                  <a:pt x="1730065" y="312821"/>
                </a:lnTo>
                <a:cubicBezTo>
                  <a:pt x="1730065" y="140055"/>
                  <a:pt x="1590010" y="0"/>
                  <a:pt x="1417244" y="0"/>
                </a:cubicBezTo>
                <a:close/>
              </a:path>
            </a:pathLst>
          </a:custGeom>
          <a:noFill/>
          <a:ln w="19050" cap="flat" cmpd="sng">
            <a:solidFill>
              <a:srgbClr val="F2F2F2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1905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4"/>
          <p:cNvSpPr/>
          <p:nvPr/>
        </p:nvSpPr>
        <p:spPr>
          <a:xfrm flipH="1">
            <a:off x="2372650" y="179658"/>
            <a:ext cx="1797998" cy="630457"/>
          </a:xfrm>
          <a:custGeom>
            <a:avLst/>
            <a:gdLst/>
            <a:ahLst/>
            <a:cxnLst/>
            <a:rect l="l" t="t" r="r" b="b"/>
            <a:pathLst>
              <a:path w="1872915" h="630457" extrusionOk="0">
                <a:moveTo>
                  <a:pt x="1417244" y="0"/>
                </a:moveTo>
                <a:lnTo>
                  <a:pt x="947286" y="0"/>
                </a:lnTo>
                <a:lnTo>
                  <a:pt x="925629" y="0"/>
                </a:lnTo>
                <a:lnTo>
                  <a:pt x="455671" y="0"/>
                </a:lnTo>
                <a:cubicBezTo>
                  <a:pt x="282905" y="0"/>
                  <a:pt x="142850" y="140055"/>
                  <a:pt x="142850" y="312821"/>
                </a:cubicBezTo>
                <a:lnTo>
                  <a:pt x="151598" y="478859"/>
                </a:lnTo>
                <a:cubicBezTo>
                  <a:pt x="151598" y="562584"/>
                  <a:pt x="83725" y="630457"/>
                  <a:pt x="0" y="630457"/>
                </a:cubicBezTo>
                <a:lnTo>
                  <a:pt x="936458" y="627898"/>
                </a:lnTo>
                <a:lnTo>
                  <a:pt x="1872915" y="630457"/>
                </a:lnTo>
                <a:cubicBezTo>
                  <a:pt x="1789190" y="630457"/>
                  <a:pt x="1721317" y="562584"/>
                  <a:pt x="1721317" y="478859"/>
                </a:cubicBezTo>
                <a:lnTo>
                  <a:pt x="1730065" y="312821"/>
                </a:lnTo>
                <a:cubicBezTo>
                  <a:pt x="1730065" y="140055"/>
                  <a:pt x="1590010" y="0"/>
                  <a:pt x="14172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254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4"/>
          <p:cNvSpPr/>
          <p:nvPr/>
        </p:nvSpPr>
        <p:spPr>
          <a:xfrm flipH="1">
            <a:off x="2437497" y="245431"/>
            <a:ext cx="1638801" cy="630457"/>
          </a:xfrm>
          <a:custGeom>
            <a:avLst/>
            <a:gdLst/>
            <a:ahLst/>
            <a:cxnLst/>
            <a:rect l="l" t="t" r="r" b="b"/>
            <a:pathLst>
              <a:path w="1872915" h="630457" extrusionOk="0">
                <a:moveTo>
                  <a:pt x="1417244" y="0"/>
                </a:moveTo>
                <a:lnTo>
                  <a:pt x="947286" y="0"/>
                </a:lnTo>
                <a:lnTo>
                  <a:pt x="925629" y="0"/>
                </a:lnTo>
                <a:lnTo>
                  <a:pt x="455671" y="0"/>
                </a:lnTo>
                <a:cubicBezTo>
                  <a:pt x="282905" y="0"/>
                  <a:pt x="142850" y="140055"/>
                  <a:pt x="142850" y="312821"/>
                </a:cubicBezTo>
                <a:lnTo>
                  <a:pt x="151598" y="478859"/>
                </a:lnTo>
                <a:cubicBezTo>
                  <a:pt x="151598" y="562584"/>
                  <a:pt x="83725" y="630457"/>
                  <a:pt x="0" y="630457"/>
                </a:cubicBezTo>
                <a:lnTo>
                  <a:pt x="936458" y="627898"/>
                </a:lnTo>
                <a:lnTo>
                  <a:pt x="1872915" y="630457"/>
                </a:lnTo>
                <a:cubicBezTo>
                  <a:pt x="1789190" y="630457"/>
                  <a:pt x="1721317" y="562584"/>
                  <a:pt x="1721317" y="478859"/>
                </a:cubicBezTo>
                <a:lnTo>
                  <a:pt x="1730065" y="312821"/>
                </a:lnTo>
                <a:cubicBezTo>
                  <a:pt x="1730065" y="140055"/>
                  <a:pt x="1590010" y="0"/>
                  <a:pt x="1417244" y="0"/>
                </a:cubicBezTo>
                <a:close/>
              </a:path>
            </a:pathLst>
          </a:custGeom>
          <a:noFill/>
          <a:ln w="19050" cap="flat" cmpd="sng">
            <a:solidFill>
              <a:srgbClr val="F2F2F2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1905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4"/>
          <p:cNvSpPr/>
          <p:nvPr userDrawn="1"/>
        </p:nvSpPr>
        <p:spPr>
          <a:xfrm flipH="1">
            <a:off x="168442" y="171638"/>
            <a:ext cx="11819824" cy="6481022"/>
          </a:xfrm>
          <a:custGeom>
            <a:avLst/>
            <a:gdLst/>
            <a:ahLst/>
            <a:cxnLst/>
            <a:rect l="l" t="t" r="r" b="b"/>
            <a:pathLst>
              <a:path w="11819824" h="6481022" extrusionOk="0">
                <a:moveTo>
                  <a:pt x="7287788" y="0"/>
                </a:moveTo>
                <a:lnTo>
                  <a:pt x="6836943" y="0"/>
                </a:lnTo>
                <a:lnTo>
                  <a:pt x="6816167" y="0"/>
                </a:lnTo>
                <a:lnTo>
                  <a:pt x="6365321" y="0"/>
                </a:lnTo>
                <a:cubicBezTo>
                  <a:pt x="6199582" y="0"/>
                  <a:pt x="6065223" y="140055"/>
                  <a:pt x="6065223" y="312821"/>
                </a:cubicBezTo>
                <a:lnTo>
                  <a:pt x="6073615" y="478859"/>
                </a:lnTo>
                <a:cubicBezTo>
                  <a:pt x="6073615" y="541653"/>
                  <a:pt x="6036989" y="595530"/>
                  <a:pt x="5984791" y="618544"/>
                </a:cubicBezTo>
                <a:lnTo>
                  <a:pt x="5935761" y="628862"/>
                </a:lnTo>
                <a:lnTo>
                  <a:pt x="227591" y="628862"/>
                </a:lnTo>
                <a:cubicBezTo>
                  <a:pt x="101896" y="628862"/>
                  <a:pt x="0" y="730758"/>
                  <a:pt x="0" y="856453"/>
                </a:cubicBezTo>
                <a:lnTo>
                  <a:pt x="0" y="6253431"/>
                </a:lnTo>
                <a:cubicBezTo>
                  <a:pt x="0" y="6379126"/>
                  <a:pt x="101896" y="6481022"/>
                  <a:pt x="227591" y="6481022"/>
                </a:cubicBezTo>
                <a:lnTo>
                  <a:pt x="11592233" y="6481022"/>
                </a:lnTo>
                <a:cubicBezTo>
                  <a:pt x="11717928" y="6481022"/>
                  <a:pt x="11819824" y="6379126"/>
                  <a:pt x="11819824" y="6253431"/>
                </a:cubicBezTo>
                <a:lnTo>
                  <a:pt x="11819824" y="856453"/>
                </a:lnTo>
                <a:cubicBezTo>
                  <a:pt x="11819824" y="730758"/>
                  <a:pt x="11717928" y="628862"/>
                  <a:pt x="11592233" y="628862"/>
                </a:cubicBezTo>
                <a:lnTo>
                  <a:pt x="7717348" y="628862"/>
                </a:lnTo>
                <a:lnTo>
                  <a:pt x="7668318" y="618544"/>
                </a:lnTo>
                <a:cubicBezTo>
                  <a:pt x="7616120" y="595530"/>
                  <a:pt x="7579495" y="541653"/>
                  <a:pt x="7579495" y="478859"/>
                </a:cubicBezTo>
                <a:lnTo>
                  <a:pt x="7587887" y="312821"/>
                </a:lnTo>
                <a:cubicBezTo>
                  <a:pt x="7587887" y="140055"/>
                  <a:pt x="7453528" y="0"/>
                  <a:pt x="728778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4"/>
          <p:cNvSpPr/>
          <p:nvPr/>
        </p:nvSpPr>
        <p:spPr>
          <a:xfrm flipH="1">
            <a:off x="289062" y="261473"/>
            <a:ext cx="11569262" cy="6267317"/>
          </a:xfrm>
          <a:custGeom>
            <a:avLst/>
            <a:gdLst/>
            <a:ahLst/>
            <a:cxnLst/>
            <a:rect l="l" t="t" r="r" b="b"/>
            <a:pathLst>
              <a:path w="12473598" h="6461152" extrusionOk="0">
                <a:moveTo>
                  <a:pt x="7666562" y="0"/>
                </a:moveTo>
                <a:lnTo>
                  <a:pt x="7215717" y="0"/>
                </a:lnTo>
                <a:lnTo>
                  <a:pt x="7194941" y="0"/>
                </a:lnTo>
                <a:lnTo>
                  <a:pt x="6744095" y="0"/>
                </a:lnTo>
                <a:cubicBezTo>
                  <a:pt x="6578356" y="0"/>
                  <a:pt x="6443997" y="140055"/>
                  <a:pt x="6443997" y="312821"/>
                </a:cubicBezTo>
                <a:lnTo>
                  <a:pt x="6452389" y="478859"/>
                </a:lnTo>
                <a:cubicBezTo>
                  <a:pt x="6452389" y="541653"/>
                  <a:pt x="6415763" y="595530"/>
                  <a:pt x="6363565" y="618544"/>
                </a:cubicBezTo>
                <a:lnTo>
                  <a:pt x="6314535" y="628862"/>
                </a:lnTo>
                <a:lnTo>
                  <a:pt x="357308" y="623895"/>
                </a:lnTo>
                <a:cubicBezTo>
                  <a:pt x="231613" y="623895"/>
                  <a:pt x="0" y="725790"/>
                  <a:pt x="0" y="851485"/>
                </a:cubicBezTo>
                <a:cubicBezTo>
                  <a:pt x="0" y="2650478"/>
                  <a:pt x="31132" y="4459406"/>
                  <a:pt x="31132" y="6258399"/>
                </a:cubicBezTo>
                <a:cubicBezTo>
                  <a:pt x="31132" y="6384094"/>
                  <a:pt x="81141" y="6461152"/>
                  <a:pt x="206836" y="6461152"/>
                </a:cubicBezTo>
                <a:lnTo>
                  <a:pt x="12334215" y="6461151"/>
                </a:lnTo>
                <a:cubicBezTo>
                  <a:pt x="12459910" y="6461151"/>
                  <a:pt x="12473598" y="6364223"/>
                  <a:pt x="12473598" y="6238528"/>
                </a:cubicBezTo>
                <a:cubicBezTo>
                  <a:pt x="12468409" y="4447815"/>
                  <a:pt x="12463221" y="2657101"/>
                  <a:pt x="12458032" y="866388"/>
                </a:cubicBezTo>
                <a:cubicBezTo>
                  <a:pt x="12458032" y="740693"/>
                  <a:pt x="12371703" y="628862"/>
                  <a:pt x="12246008" y="628862"/>
                </a:cubicBezTo>
                <a:lnTo>
                  <a:pt x="8096122" y="628862"/>
                </a:lnTo>
                <a:lnTo>
                  <a:pt x="8047092" y="618544"/>
                </a:lnTo>
                <a:cubicBezTo>
                  <a:pt x="7994894" y="595530"/>
                  <a:pt x="7958269" y="541653"/>
                  <a:pt x="7958269" y="478859"/>
                </a:cubicBezTo>
                <a:lnTo>
                  <a:pt x="7966661" y="312821"/>
                </a:lnTo>
                <a:cubicBezTo>
                  <a:pt x="7966661" y="140055"/>
                  <a:pt x="7832302" y="0"/>
                  <a:pt x="7666562" y="0"/>
                </a:cubicBezTo>
                <a:close/>
              </a:path>
            </a:pathLst>
          </a:custGeom>
          <a:noFill/>
          <a:ln w="19050" cap="flat" cmpd="sng">
            <a:solidFill>
              <a:srgbClr val="F2F2F2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1905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75" name="Google Shape;75;p4">
            <a:hlinkClick r:id="rId2" action="ppaction://hlinksldjump"/>
          </p:cNvPr>
          <p:cNvSpPr txBox="1"/>
          <p:nvPr/>
        </p:nvSpPr>
        <p:spPr>
          <a:xfrm>
            <a:off x="725100" y="211875"/>
            <a:ext cx="1272000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rgbClr val="FFFFFF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76" name="Google Shape;76;p4">
            <a:hlinkClick r:id="rId3" action="ppaction://hlinksldjump"/>
          </p:cNvPr>
          <p:cNvSpPr txBox="1"/>
          <p:nvPr/>
        </p:nvSpPr>
        <p:spPr>
          <a:xfrm>
            <a:off x="2621320" y="211875"/>
            <a:ext cx="1272000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rgbClr val="FFFFFF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77" name="Google Shape;77;p4">
            <a:hlinkClick r:id="rId4" action="ppaction://hlinksldjump"/>
          </p:cNvPr>
          <p:cNvSpPr txBox="1"/>
          <p:nvPr/>
        </p:nvSpPr>
        <p:spPr>
          <a:xfrm>
            <a:off x="4517540" y="211875"/>
            <a:ext cx="1272000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lt1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78" name="Google Shape;78;p4">
            <a:hlinkClick r:id="rId4" action="ppaction://hlinksldjump"/>
          </p:cNvPr>
          <p:cNvSpPr txBox="1"/>
          <p:nvPr/>
        </p:nvSpPr>
        <p:spPr>
          <a:xfrm>
            <a:off x="6228149" y="211888"/>
            <a:ext cx="1638900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lt1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79" name="Google Shape;79;p4">
            <a:hlinkClick r:id="rId5" action="ppaction://hlinksldjump"/>
          </p:cNvPr>
          <p:cNvSpPr txBox="1"/>
          <p:nvPr/>
        </p:nvSpPr>
        <p:spPr>
          <a:xfrm>
            <a:off x="8309980" y="211875"/>
            <a:ext cx="1272000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lt1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80" name="Google Shape;80;p4">
            <a:hlinkClick r:id="rId6" action="ppaction://hlinksldjump"/>
          </p:cNvPr>
          <p:cNvSpPr txBox="1"/>
          <p:nvPr/>
        </p:nvSpPr>
        <p:spPr>
          <a:xfrm>
            <a:off x="10206200" y="211875"/>
            <a:ext cx="1272000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rgbClr val="FFFFFF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" userDrawn="1">
  <p:cSld name="CUSTOM_1">
    <p:bg>
      <p:bgPr>
        <a:solidFill>
          <a:schemeClr val="accent4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"/>
          <p:cNvSpPr/>
          <p:nvPr/>
        </p:nvSpPr>
        <p:spPr>
          <a:xfrm flipH="1">
            <a:off x="9911134" y="179658"/>
            <a:ext cx="1797998" cy="630457"/>
          </a:xfrm>
          <a:custGeom>
            <a:avLst/>
            <a:gdLst/>
            <a:ahLst/>
            <a:cxnLst/>
            <a:rect l="l" t="t" r="r" b="b"/>
            <a:pathLst>
              <a:path w="1872915" h="630457" extrusionOk="0">
                <a:moveTo>
                  <a:pt x="1417244" y="0"/>
                </a:moveTo>
                <a:lnTo>
                  <a:pt x="947286" y="0"/>
                </a:lnTo>
                <a:lnTo>
                  <a:pt x="925629" y="0"/>
                </a:lnTo>
                <a:lnTo>
                  <a:pt x="455671" y="0"/>
                </a:lnTo>
                <a:cubicBezTo>
                  <a:pt x="282905" y="0"/>
                  <a:pt x="142850" y="140055"/>
                  <a:pt x="142850" y="312821"/>
                </a:cubicBezTo>
                <a:lnTo>
                  <a:pt x="151598" y="478859"/>
                </a:lnTo>
                <a:cubicBezTo>
                  <a:pt x="151598" y="562584"/>
                  <a:pt x="83725" y="630457"/>
                  <a:pt x="0" y="630457"/>
                </a:cubicBezTo>
                <a:lnTo>
                  <a:pt x="936458" y="627898"/>
                </a:lnTo>
                <a:lnTo>
                  <a:pt x="1872915" y="630457"/>
                </a:lnTo>
                <a:cubicBezTo>
                  <a:pt x="1789190" y="630457"/>
                  <a:pt x="1721317" y="562584"/>
                  <a:pt x="1721317" y="478859"/>
                </a:cubicBezTo>
                <a:lnTo>
                  <a:pt x="1730065" y="312821"/>
                </a:lnTo>
                <a:cubicBezTo>
                  <a:pt x="1730065" y="140055"/>
                  <a:pt x="1590010" y="0"/>
                  <a:pt x="141724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5"/>
          <p:cNvSpPr/>
          <p:nvPr/>
        </p:nvSpPr>
        <p:spPr>
          <a:xfrm flipH="1">
            <a:off x="9991724" y="243827"/>
            <a:ext cx="1638801" cy="630457"/>
          </a:xfrm>
          <a:custGeom>
            <a:avLst/>
            <a:gdLst/>
            <a:ahLst/>
            <a:cxnLst/>
            <a:rect l="l" t="t" r="r" b="b"/>
            <a:pathLst>
              <a:path w="1872915" h="630457" extrusionOk="0">
                <a:moveTo>
                  <a:pt x="1417244" y="0"/>
                </a:moveTo>
                <a:lnTo>
                  <a:pt x="947286" y="0"/>
                </a:lnTo>
                <a:lnTo>
                  <a:pt x="925629" y="0"/>
                </a:lnTo>
                <a:lnTo>
                  <a:pt x="455671" y="0"/>
                </a:lnTo>
                <a:cubicBezTo>
                  <a:pt x="282905" y="0"/>
                  <a:pt x="142850" y="140055"/>
                  <a:pt x="142850" y="312821"/>
                </a:cubicBezTo>
                <a:lnTo>
                  <a:pt x="151598" y="478859"/>
                </a:lnTo>
                <a:cubicBezTo>
                  <a:pt x="151598" y="562584"/>
                  <a:pt x="83725" y="630457"/>
                  <a:pt x="0" y="630457"/>
                </a:cubicBezTo>
                <a:lnTo>
                  <a:pt x="936458" y="627898"/>
                </a:lnTo>
                <a:lnTo>
                  <a:pt x="1872915" y="630457"/>
                </a:lnTo>
                <a:cubicBezTo>
                  <a:pt x="1789190" y="630457"/>
                  <a:pt x="1721317" y="562584"/>
                  <a:pt x="1721317" y="478859"/>
                </a:cubicBezTo>
                <a:lnTo>
                  <a:pt x="1730065" y="312821"/>
                </a:lnTo>
                <a:cubicBezTo>
                  <a:pt x="1730065" y="140055"/>
                  <a:pt x="1590010" y="0"/>
                  <a:pt x="1417244" y="0"/>
                </a:cubicBezTo>
                <a:close/>
              </a:path>
            </a:pathLst>
          </a:custGeom>
          <a:noFill/>
          <a:ln w="19050" cap="flat" cmpd="sng">
            <a:solidFill>
              <a:srgbClr val="F2F2F2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1905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5">
            <a:hlinkClick r:id="rId2" action="ppaction://hlinksldjump"/>
          </p:cNvPr>
          <p:cNvSpPr/>
          <p:nvPr/>
        </p:nvSpPr>
        <p:spPr>
          <a:xfrm flipH="1">
            <a:off x="8026513" y="179658"/>
            <a:ext cx="1797998" cy="630457"/>
          </a:xfrm>
          <a:custGeom>
            <a:avLst/>
            <a:gdLst/>
            <a:ahLst/>
            <a:cxnLst/>
            <a:rect l="l" t="t" r="r" b="b"/>
            <a:pathLst>
              <a:path w="1872915" h="630457" extrusionOk="0">
                <a:moveTo>
                  <a:pt x="1417244" y="0"/>
                </a:moveTo>
                <a:lnTo>
                  <a:pt x="947286" y="0"/>
                </a:lnTo>
                <a:lnTo>
                  <a:pt x="925629" y="0"/>
                </a:lnTo>
                <a:lnTo>
                  <a:pt x="455671" y="0"/>
                </a:lnTo>
                <a:cubicBezTo>
                  <a:pt x="282905" y="0"/>
                  <a:pt x="142850" y="140055"/>
                  <a:pt x="142850" y="312821"/>
                </a:cubicBezTo>
                <a:lnTo>
                  <a:pt x="151598" y="478859"/>
                </a:lnTo>
                <a:cubicBezTo>
                  <a:pt x="151598" y="562584"/>
                  <a:pt x="83725" y="630457"/>
                  <a:pt x="0" y="630457"/>
                </a:cubicBezTo>
                <a:lnTo>
                  <a:pt x="936458" y="627898"/>
                </a:lnTo>
                <a:lnTo>
                  <a:pt x="1872915" y="630457"/>
                </a:lnTo>
                <a:cubicBezTo>
                  <a:pt x="1789190" y="630457"/>
                  <a:pt x="1721317" y="562584"/>
                  <a:pt x="1721317" y="478859"/>
                </a:cubicBezTo>
                <a:lnTo>
                  <a:pt x="1730065" y="312821"/>
                </a:lnTo>
                <a:cubicBezTo>
                  <a:pt x="1730065" y="140055"/>
                  <a:pt x="1590010" y="0"/>
                  <a:pt x="14172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5"/>
          <p:cNvSpPr/>
          <p:nvPr/>
        </p:nvSpPr>
        <p:spPr>
          <a:xfrm flipH="1">
            <a:off x="8105174" y="248639"/>
            <a:ext cx="1638801" cy="630457"/>
          </a:xfrm>
          <a:custGeom>
            <a:avLst/>
            <a:gdLst/>
            <a:ahLst/>
            <a:cxnLst/>
            <a:rect l="l" t="t" r="r" b="b"/>
            <a:pathLst>
              <a:path w="1872915" h="630457" extrusionOk="0">
                <a:moveTo>
                  <a:pt x="1417244" y="0"/>
                </a:moveTo>
                <a:lnTo>
                  <a:pt x="947286" y="0"/>
                </a:lnTo>
                <a:lnTo>
                  <a:pt x="925629" y="0"/>
                </a:lnTo>
                <a:lnTo>
                  <a:pt x="455671" y="0"/>
                </a:lnTo>
                <a:cubicBezTo>
                  <a:pt x="282905" y="0"/>
                  <a:pt x="142850" y="140055"/>
                  <a:pt x="142850" y="312821"/>
                </a:cubicBezTo>
                <a:lnTo>
                  <a:pt x="151598" y="478859"/>
                </a:lnTo>
                <a:cubicBezTo>
                  <a:pt x="151598" y="562584"/>
                  <a:pt x="83725" y="630457"/>
                  <a:pt x="0" y="630457"/>
                </a:cubicBezTo>
                <a:lnTo>
                  <a:pt x="936458" y="627898"/>
                </a:lnTo>
                <a:lnTo>
                  <a:pt x="1872915" y="630457"/>
                </a:lnTo>
                <a:cubicBezTo>
                  <a:pt x="1789190" y="630457"/>
                  <a:pt x="1721317" y="562584"/>
                  <a:pt x="1721317" y="478859"/>
                </a:cubicBezTo>
                <a:lnTo>
                  <a:pt x="1730065" y="312821"/>
                </a:lnTo>
                <a:cubicBezTo>
                  <a:pt x="1730065" y="140055"/>
                  <a:pt x="1590010" y="0"/>
                  <a:pt x="1417244" y="0"/>
                </a:cubicBezTo>
                <a:close/>
              </a:path>
            </a:pathLst>
          </a:custGeom>
          <a:noFill/>
          <a:ln w="19050" cap="flat" cmpd="sng">
            <a:solidFill>
              <a:srgbClr val="F2F2F2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1905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5">
            <a:hlinkClick r:id="rId3" action="ppaction://hlinksldjump"/>
          </p:cNvPr>
          <p:cNvSpPr/>
          <p:nvPr/>
        </p:nvSpPr>
        <p:spPr>
          <a:xfrm flipH="1">
            <a:off x="497655" y="179662"/>
            <a:ext cx="1797998" cy="630457"/>
          </a:xfrm>
          <a:custGeom>
            <a:avLst/>
            <a:gdLst/>
            <a:ahLst/>
            <a:cxnLst/>
            <a:rect l="l" t="t" r="r" b="b"/>
            <a:pathLst>
              <a:path w="1872915" h="630457" extrusionOk="0">
                <a:moveTo>
                  <a:pt x="1417244" y="0"/>
                </a:moveTo>
                <a:lnTo>
                  <a:pt x="947286" y="0"/>
                </a:lnTo>
                <a:lnTo>
                  <a:pt x="925629" y="0"/>
                </a:lnTo>
                <a:lnTo>
                  <a:pt x="455671" y="0"/>
                </a:lnTo>
                <a:cubicBezTo>
                  <a:pt x="282905" y="0"/>
                  <a:pt x="142850" y="140055"/>
                  <a:pt x="142850" y="312821"/>
                </a:cubicBezTo>
                <a:lnTo>
                  <a:pt x="151598" y="478859"/>
                </a:lnTo>
                <a:cubicBezTo>
                  <a:pt x="151598" y="562584"/>
                  <a:pt x="83725" y="630457"/>
                  <a:pt x="0" y="630457"/>
                </a:cubicBezTo>
                <a:lnTo>
                  <a:pt x="936458" y="627898"/>
                </a:lnTo>
                <a:lnTo>
                  <a:pt x="1872915" y="630457"/>
                </a:lnTo>
                <a:cubicBezTo>
                  <a:pt x="1789190" y="630457"/>
                  <a:pt x="1721317" y="562584"/>
                  <a:pt x="1721317" y="478859"/>
                </a:cubicBezTo>
                <a:lnTo>
                  <a:pt x="1730065" y="312821"/>
                </a:lnTo>
                <a:cubicBezTo>
                  <a:pt x="1730065" y="140055"/>
                  <a:pt x="1590010" y="0"/>
                  <a:pt x="14172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5"/>
          <p:cNvSpPr/>
          <p:nvPr/>
        </p:nvSpPr>
        <p:spPr>
          <a:xfrm flipH="1">
            <a:off x="581427" y="232598"/>
            <a:ext cx="1638801" cy="630457"/>
          </a:xfrm>
          <a:custGeom>
            <a:avLst/>
            <a:gdLst/>
            <a:ahLst/>
            <a:cxnLst/>
            <a:rect l="l" t="t" r="r" b="b"/>
            <a:pathLst>
              <a:path w="1872915" h="630457" extrusionOk="0">
                <a:moveTo>
                  <a:pt x="1417244" y="0"/>
                </a:moveTo>
                <a:lnTo>
                  <a:pt x="947286" y="0"/>
                </a:lnTo>
                <a:lnTo>
                  <a:pt x="925629" y="0"/>
                </a:lnTo>
                <a:lnTo>
                  <a:pt x="455671" y="0"/>
                </a:lnTo>
                <a:cubicBezTo>
                  <a:pt x="282905" y="0"/>
                  <a:pt x="142850" y="140055"/>
                  <a:pt x="142850" y="312821"/>
                </a:cubicBezTo>
                <a:lnTo>
                  <a:pt x="151598" y="478859"/>
                </a:lnTo>
                <a:cubicBezTo>
                  <a:pt x="151598" y="562584"/>
                  <a:pt x="83725" y="630457"/>
                  <a:pt x="0" y="630457"/>
                </a:cubicBezTo>
                <a:lnTo>
                  <a:pt x="936458" y="627898"/>
                </a:lnTo>
                <a:lnTo>
                  <a:pt x="1872915" y="630457"/>
                </a:lnTo>
                <a:cubicBezTo>
                  <a:pt x="1789190" y="630457"/>
                  <a:pt x="1721317" y="562584"/>
                  <a:pt x="1721317" y="478859"/>
                </a:cubicBezTo>
                <a:lnTo>
                  <a:pt x="1730065" y="312821"/>
                </a:lnTo>
                <a:cubicBezTo>
                  <a:pt x="1730065" y="140055"/>
                  <a:pt x="1590010" y="0"/>
                  <a:pt x="1417244" y="0"/>
                </a:cubicBezTo>
                <a:close/>
              </a:path>
            </a:pathLst>
          </a:custGeom>
          <a:noFill/>
          <a:ln w="19050" cap="flat" cmpd="sng">
            <a:solidFill>
              <a:srgbClr val="F2F2F2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1905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5">
            <a:hlinkClick r:id="rId4" action="ppaction://hlinksldjump"/>
          </p:cNvPr>
          <p:cNvSpPr/>
          <p:nvPr/>
        </p:nvSpPr>
        <p:spPr>
          <a:xfrm flipH="1">
            <a:off x="2372650" y="179658"/>
            <a:ext cx="1797998" cy="630457"/>
          </a:xfrm>
          <a:custGeom>
            <a:avLst/>
            <a:gdLst/>
            <a:ahLst/>
            <a:cxnLst/>
            <a:rect l="l" t="t" r="r" b="b"/>
            <a:pathLst>
              <a:path w="1872915" h="630457" extrusionOk="0">
                <a:moveTo>
                  <a:pt x="1417244" y="0"/>
                </a:moveTo>
                <a:lnTo>
                  <a:pt x="947286" y="0"/>
                </a:lnTo>
                <a:lnTo>
                  <a:pt x="925629" y="0"/>
                </a:lnTo>
                <a:lnTo>
                  <a:pt x="455671" y="0"/>
                </a:lnTo>
                <a:cubicBezTo>
                  <a:pt x="282905" y="0"/>
                  <a:pt x="142850" y="140055"/>
                  <a:pt x="142850" y="312821"/>
                </a:cubicBezTo>
                <a:lnTo>
                  <a:pt x="151598" y="478859"/>
                </a:lnTo>
                <a:cubicBezTo>
                  <a:pt x="151598" y="562584"/>
                  <a:pt x="83725" y="630457"/>
                  <a:pt x="0" y="630457"/>
                </a:cubicBezTo>
                <a:lnTo>
                  <a:pt x="936458" y="627898"/>
                </a:lnTo>
                <a:lnTo>
                  <a:pt x="1872915" y="630457"/>
                </a:lnTo>
                <a:cubicBezTo>
                  <a:pt x="1789190" y="630457"/>
                  <a:pt x="1721317" y="562584"/>
                  <a:pt x="1721317" y="478859"/>
                </a:cubicBezTo>
                <a:lnTo>
                  <a:pt x="1730065" y="312821"/>
                </a:lnTo>
                <a:cubicBezTo>
                  <a:pt x="1730065" y="140055"/>
                  <a:pt x="1590010" y="0"/>
                  <a:pt x="14172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5"/>
          <p:cNvSpPr/>
          <p:nvPr/>
        </p:nvSpPr>
        <p:spPr>
          <a:xfrm flipH="1">
            <a:off x="2437497" y="245431"/>
            <a:ext cx="1638801" cy="630457"/>
          </a:xfrm>
          <a:custGeom>
            <a:avLst/>
            <a:gdLst/>
            <a:ahLst/>
            <a:cxnLst/>
            <a:rect l="l" t="t" r="r" b="b"/>
            <a:pathLst>
              <a:path w="1872915" h="630457" extrusionOk="0">
                <a:moveTo>
                  <a:pt x="1417244" y="0"/>
                </a:moveTo>
                <a:lnTo>
                  <a:pt x="947286" y="0"/>
                </a:lnTo>
                <a:lnTo>
                  <a:pt x="925629" y="0"/>
                </a:lnTo>
                <a:lnTo>
                  <a:pt x="455671" y="0"/>
                </a:lnTo>
                <a:cubicBezTo>
                  <a:pt x="282905" y="0"/>
                  <a:pt x="142850" y="140055"/>
                  <a:pt x="142850" y="312821"/>
                </a:cubicBezTo>
                <a:lnTo>
                  <a:pt x="151598" y="478859"/>
                </a:lnTo>
                <a:cubicBezTo>
                  <a:pt x="151598" y="562584"/>
                  <a:pt x="83725" y="630457"/>
                  <a:pt x="0" y="630457"/>
                </a:cubicBezTo>
                <a:lnTo>
                  <a:pt x="936458" y="627898"/>
                </a:lnTo>
                <a:lnTo>
                  <a:pt x="1872915" y="630457"/>
                </a:lnTo>
                <a:cubicBezTo>
                  <a:pt x="1789190" y="630457"/>
                  <a:pt x="1721317" y="562584"/>
                  <a:pt x="1721317" y="478859"/>
                </a:cubicBezTo>
                <a:lnTo>
                  <a:pt x="1730065" y="312821"/>
                </a:lnTo>
                <a:cubicBezTo>
                  <a:pt x="1730065" y="140055"/>
                  <a:pt x="1590010" y="0"/>
                  <a:pt x="1417244" y="0"/>
                </a:cubicBezTo>
                <a:close/>
              </a:path>
            </a:pathLst>
          </a:custGeom>
          <a:noFill/>
          <a:ln w="19050" cap="flat" cmpd="sng">
            <a:solidFill>
              <a:srgbClr val="F2F2F2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1905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5">
            <a:hlinkClick r:id="rId5" action="ppaction://hlinksldjump"/>
          </p:cNvPr>
          <p:cNvSpPr/>
          <p:nvPr/>
        </p:nvSpPr>
        <p:spPr>
          <a:xfrm flipH="1">
            <a:off x="4257272" y="179658"/>
            <a:ext cx="1797998" cy="630457"/>
          </a:xfrm>
          <a:custGeom>
            <a:avLst/>
            <a:gdLst/>
            <a:ahLst/>
            <a:cxnLst/>
            <a:rect l="l" t="t" r="r" b="b"/>
            <a:pathLst>
              <a:path w="1872915" h="630457" extrusionOk="0">
                <a:moveTo>
                  <a:pt x="1417244" y="0"/>
                </a:moveTo>
                <a:lnTo>
                  <a:pt x="947286" y="0"/>
                </a:lnTo>
                <a:lnTo>
                  <a:pt x="925629" y="0"/>
                </a:lnTo>
                <a:lnTo>
                  <a:pt x="455671" y="0"/>
                </a:lnTo>
                <a:cubicBezTo>
                  <a:pt x="282905" y="0"/>
                  <a:pt x="142850" y="140055"/>
                  <a:pt x="142850" y="312821"/>
                </a:cubicBezTo>
                <a:lnTo>
                  <a:pt x="151598" y="478859"/>
                </a:lnTo>
                <a:cubicBezTo>
                  <a:pt x="151598" y="562584"/>
                  <a:pt x="83725" y="630457"/>
                  <a:pt x="0" y="630457"/>
                </a:cubicBezTo>
                <a:lnTo>
                  <a:pt x="936458" y="627898"/>
                </a:lnTo>
                <a:lnTo>
                  <a:pt x="1872915" y="630457"/>
                </a:lnTo>
                <a:cubicBezTo>
                  <a:pt x="1789190" y="630457"/>
                  <a:pt x="1721317" y="562584"/>
                  <a:pt x="1721317" y="478859"/>
                </a:cubicBezTo>
                <a:lnTo>
                  <a:pt x="1730065" y="312821"/>
                </a:lnTo>
                <a:cubicBezTo>
                  <a:pt x="1730065" y="140055"/>
                  <a:pt x="1590010" y="0"/>
                  <a:pt x="141724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5"/>
          <p:cNvSpPr/>
          <p:nvPr/>
        </p:nvSpPr>
        <p:spPr>
          <a:xfrm flipH="1">
            <a:off x="4341695" y="243827"/>
            <a:ext cx="1638801" cy="630457"/>
          </a:xfrm>
          <a:custGeom>
            <a:avLst/>
            <a:gdLst/>
            <a:ahLst/>
            <a:cxnLst/>
            <a:rect l="l" t="t" r="r" b="b"/>
            <a:pathLst>
              <a:path w="1872915" h="630457" extrusionOk="0">
                <a:moveTo>
                  <a:pt x="1417244" y="0"/>
                </a:moveTo>
                <a:lnTo>
                  <a:pt x="947286" y="0"/>
                </a:lnTo>
                <a:lnTo>
                  <a:pt x="925629" y="0"/>
                </a:lnTo>
                <a:lnTo>
                  <a:pt x="455671" y="0"/>
                </a:lnTo>
                <a:cubicBezTo>
                  <a:pt x="282905" y="0"/>
                  <a:pt x="142850" y="140055"/>
                  <a:pt x="142850" y="312821"/>
                </a:cubicBezTo>
                <a:lnTo>
                  <a:pt x="151598" y="478859"/>
                </a:lnTo>
                <a:cubicBezTo>
                  <a:pt x="151598" y="562584"/>
                  <a:pt x="83725" y="630457"/>
                  <a:pt x="0" y="630457"/>
                </a:cubicBezTo>
                <a:lnTo>
                  <a:pt x="936458" y="627898"/>
                </a:lnTo>
                <a:lnTo>
                  <a:pt x="1872915" y="630457"/>
                </a:lnTo>
                <a:cubicBezTo>
                  <a:pt x="1789190" y="630457"/>
                  <a:pt x="1721317" y="562584"/>
                  <a:pt x="1721317" y="478859"/>
                </a:cubicBezTo>
                <a:lnTo>
                  <a:pt x="1730065" y="312821"/>
                </a:lnTo>
                <a:cubicBezTo>
                  <a:pt x="1730065" y="140055"/>
                  <a:pt x="1590010" y="0"/>
                  <a:pt x="1417244" y="0"/>
                </a:cubicBezTo>
                <a:close/>
              </a:path>
            </a:pathLst>
          </a:custGeom>
          <a:noFill/>
          <a:ln w="19050" cap="flat" cmpd="sng">
            <a:solidFill>
              <a:srgbClr val="F2F2F2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1905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5"/>
          <p:cNvSpPr/>
          <p:nvPr/>
        </p:nvSpPr>
        <p:spPr>
          <a:xfrm flipH="1">
            <a:off x="168442" y="171638"/>
            <a:ext cx="11819824" cy="6481022"/>
          </a:xfrm>
          <a:custGeom>
            <a:avLst/>
            <a:gdLst/>
            <a:ahLst/>
            <a:cxnLst/>
            <a:rect l="l" t="t" r="r" b="b"/>
            <a:pathLst>
              <a:path w="11819824" h="6481022" extrusionOk="0">
                <a:moveTo>
                  <a:pt x="5403167" y="0"/>
                </a:moveTo>
                <a:lnTo>
                  <a:pt x="4952322" y="0"/>
                </a:lnTo>
                <a:lnTo>
                  <a:pt x="4931546" y="0"/>
                </a:lnTo>
                <a:lnTo>
                  <a:pt x="4480700" y="0"/>
                </a:lnTo>
                <a:cubicBezTo>
                  <a:pt x="4314961" y="0"/>
                  <a:pt x="4180602" y="140055"/>
                  <a:pt x="4180602" y="312821"/>
                </a:cubicBezTo>
                <a:lnTo>
                  <a:pt x="4188994" y="478859"/>
                </a:lnTo>
                <a:cubicBezTo>
                  <a:pt x="4188994" y="541653"/>
                  <a:pt x="4152368" y="595530"/>
                  <a:pt x="4100170" y="618544"/>
                </a:cubicBezTo>
                <a:lnTo>
                  <a:pt x="4051140" y="628862"/>
                </a:lnTo>
                <a:lnTo>
                  <a:pt x="227591" y="628862"/>
                </a:lnTo>
                <a:cubicBezTo>
                  <a:pt x="101896" y="628862"/>
                  <a:pt x="0" y="730758"/>
                  <a:pt x="0" y="856453"/>
                </a:cubicBezTo>
                <a:lnTo>
                  <a:pt x="0" y="6253431"/>
                </a:lnTo>
                <a:cubicBezTo>
                  <a:pt x="0" y="6379126"/>
                  <a:pt x="101896" y="6481022"/>
                  <a:pt x="227591" y="6481022"/>
                </a:cubicBezTo>
                <a:lnTo>
                  <a:pt x="11592233" y="6481022"/>
                </a:lnTo>
                <a:cubicBezTo>
                  <a:pt x="11717928" y="6481022"/>
                  <a:pt x="11819824" y="6379126"/>
                  <a:pt x="11819824" y="6253431"/>
                </a:cubicBezTo>
                <a:lnTo>
                  <a:pt x="11819824" y="856453"/>
                </a:lnTo>
                <a:cubicBezTo>
                  <a:pt x="11819824" y="730758"/>
                  <a:pt x="11717928" y="628862"/>
                  <a:pt x="11592233" y="628862"/>
                </a:cubicBezTo>
                <a:lnTo>
                  <a:pt x="5832728" y="628862"/>
                </a:lnTo>
                <a:lnTo>
                  <a:pt x="5783697" y="618544"/>
                </a:lnTo>
                <a:cubicBezTo>
                  <a:pt x="5731500" y="595530"/>
                  <a:pt x="5694874" y="541653"/>
                  <a:pt x="5694874" y="478859"/>
                </a:cubicBezTo>
                <a:lnTo>
                  <a:pt x="5703266" y="312821"/>
                </a:lnTo>
                <a:cubicBezTo>
                  <a:pt x="5703266" y="140055"/>
                  <a:pt x="5568907" y="0"/>
                  <a:pt x="54031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5"/>
          <p:cNvSpPr/>
          <p:nvPr/>
        </p:nvSpPr>
        <p:spPr>
          <a:xfrm>
            <a:off x="336884" y="261473"/>
            <a:ext cx="11569262" cy="6267317"/>
          </a:xfrm>
          <a:custGeom>
            <a:avLst/>
            <a:gdLst/>
            <a:ahLst/>
            <a:cxnLst/>
            <a:rect l="l" t="t" r="r" b="b"/>
            <a:pathLst>
              <a:path w="12473598" h="6461152" extrusionOk="0">
                <a:moveTo>
                  <a:pt x="7666562" y="0"/>
                </a:moveTo>
                <a:lnTo>
                  <a:pt x="7215717" y="0"/>
                </a:lnTo>
                <a:lnTo>
                  <a:pt x="7194941" y="0"/>
                </a:lnTo>
                <a:lnTo>
                  <a:pt x="6744095" y="0"/>
                </a:lnTo>
                <a:cubicBezTo>
                  <a:pt x="6578356" y="0"/>
                  <a:pt x="6443997" y="140055"/>
                  <a:pt x="6443997" y="312821"/>
                </a:cubicBezTo>
                <a:lnTo>
                  <a:pt x="6452389" y="478859"/>
                </a:lnTo>
                <a:cubicBezTo>
                  <a:pt x="6452389" y="541653"/>
                  <a:pt x="6415763" y="595530"/>
                  <a:pt x="6363565" y="618544"/>
                </a:cubicBezTo>
                <a:lnTo>
                  <a:pt x="6314535" y="628862"/>
                </a:lnTo>
                <a:lnTo>
                  <a:pt x="357308" y="623895"/>
                </a:lnTo>
                <a:cubicBezTo>
                  <a:pt x="231613" y="623895"/>
                  <a:pt x="0" y="725790"/>
                  <a:pt x="0" y="851485"/>
                </a:cubicBezTo>
                <a:cubicBezTo>
                  <a:pt x="0" y="2650478"/>
                  <a:pt x="31132" y="4459406"/>
                  <a:pt x="31132" y="6258399"/>
                </a:cubicBezTo>
                <a:cubicBezTo>
                  <a:pt x="31132" y="6384094"/>
                  <a:pt x="81141" y="6461152"/>
                  <a:pt x="206836" y="6461152"/>
                </a:cubicBezTo>
                <a:lnTo>
                  <a:pt x="12334215" y="6461151"/>
                </a:lnTo>
                <a:cubicBezTo>
                  <a:pt x="12459910" y="6461151"/>
                  <a:pt x="12473598" y="6364223"/>
                  <a:pt x="12473598" y="6238528"/>
                </a:cubicBezTo>
                <a:cubicBezTo>
                  <a:pt x="12468409" y="4447815"/>
                  <a:pt x="12463221" y="2657101"/>
                  <a:pt x="12458032" y="866388"/>
                </a:cubicBezTo>
                <a:cubicBezTo>
                  <a:pt x="12458032" y="740693"/>
                  <a:pt x="12371703" y="628862"/>
                  <a:pt x="12246008" y="628862"/>
                </a:cubicBezTo>
                <a:lnTo>
                  <a:pt x="8096122" y="628862"/>
                </a:lnTo>
                <a:lnTo>
                  <a:pt x="8047092" y="618544"/>
                </a:lnTo>
                <a:cubicBezTo>
                  <a:pt x="7994894" y="595530"/>
                  <a:pt x="7958269" y="541653"/>
                  <a:pt x="7958269" y="478859"/>
                </a:cubicBezTo>
                <a:lnTo>
                  <a:pt x="7966661" y="312821"/>
                </a:lnTo>
                <a:cubicBezTo>
                  <a:pt x="7966661" y="140055"/>
                  <a:pt x="7832302" y="0"/>
                  <a:pt x="7666562" y="0"/>
                </a:cubicBezTo>
                <a:close/>
              </a:path>
            </a:pathLst>
          </a:custGeom>
          <a:noFill/>
          <a:ln w="19050" cap="flat" cmpd="sng">
            <a:solidFill>
              <a:srgbClr val="F2F2F2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1905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" userDrawn="1">
  <p:cSld name="CUSTOM_2">
    <p:bg>
      <p:bgPr>
        <a:solidFill>
          <a:schemeClr val="accent5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"/>
          <p:cNvSpPr/>
          <p:nvPr/>
        </p:nvSpPr>
        <p:spPr>
          <a:xfrm flipH="1">
            <a:off x="9911134" y="179658"/>
            <a:ext cx="1797998" cy="630457"/>
          </a:xfrm>
          <a:custGeom>
            <a:avLst/>
            <a:gdLst/>
            <a:ahLst/>
            <a:cxnLst/>
            <a:rect l="l" t="t" r="r" b="b"/>
            <a:pathLst>
              <a:path w="1872915" h="630457" extrusionOk="0">
                <a:moveTo>
                  <a:pt x="1417244" y="0"/>
                </a:moveTo>
                <a:lnTo>
                  <a:pt x="947286" y="0"/>
                </a:lnTo>
                <a:lnTo>
                  <a:pt x="925629" y="0"/>
                </a:lnTo>
                <a:lnTo>
                  <a:pt x="455671" y="0"/>
                </a:lnTo>
                <a:cubicBezTo>
                  <a:pt x="282905" y="0"/>
                  <a:pt x="142850" y="140055"/>
                  <a:pt x="142850" y="312821"/>
                </a:cubicBezTo>
                <a:lnTo>
                  <a:pt x="151598" y="478859"/>
                </a:lnTo>
                <a:cubicBezTo>
                  <a:pt x="151598" y="562584"/>
                  <a:pt x="83725" y="630457"/>
                  <a:pt x="0" y="630457"/>
                </a:cubicBezTo>
                <a:lnTo>
                  <a:pt x="936458" y="627898"/>
                </a:lnTo>
                <a:lnTo>
                  <a:pt x="1872915" y="630457"/>
                </a:lnTo>
                <a:cubicBezTo>
                  <a:pt x="1789190" y="630457"/>
                  <a:pt x="1721317" y="562584"/>
                  <a:pt x="1721317" y="478859"/>
                </a:cubicBezTo>
                <a:lnTo>
                  <a:pt x="1730065" y="312821"/>
                </a:lnTo>
                <a:cubicBezTo>
                  <a:pt x="1730065" y="140055"/>
                  <a:pt x="1590010" y="0"/>
                  <a:pt x="141724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6"/>
          <p:cNvSpPr/>
          <p:nvPr/>
        </p:nvSpPr>
        <p:spPr>
          <a:xfrm flipH="1">
            <a:off x="9991724" y="243827"/>
            <a:ext cx="1638801" cy="630457"/>
          </a:xfrm>
          <a:custGeom>
            <a:avLst/>
            <a:gdLst/>
            <a:ahLst/>
            <a:cxnLst/>
            <a:rect l="l" t="t" r="r" b="b"/>
            <a:pathLst>
              <a:path w="1872915" h="630457" extrusionOk="0">
                <a:moveTo>
                  <a:pt x="1417244" y="0"/>
                </a:moveTo>
                <a:lnTo>
                  <a:pt x="947286" y="0"/>
                </a:lnTo>
                <a:lnTo>
                  <a:pt x="925629" y="0"/>
                </a:lnTo>
                <a:lnTo>
                  <a:pt x="455671" y="0"/>
                </a:lnTo>
                <a:cubicBezTo>
                  <a:pt x="282905" y="0"/>
                  <a:pt x="142850" y="140055"/>
                  <a:pt x="142850" y="312821"/>
                </a:cubicBezTo>
                <a:lnTo>
                  <a:pt x="151598" y="478859"/>
                </a:lnTo>
                <a:cubicBezTo>
                  <a:pt x="151598" y="562584"/>
                  <a:pt x="83725" y="630457"/>
                  <a:pt x="0" y="630457"/>
                </a:cubicBezTo>
                <a:lnTo>
                  <a:pt x="936458" y="627898"/>
                </a:lnTo>
                <a:lnTo>
                  <a:pt x="1872915" y="630457"/>
                </a:lnTo>
                <a:cubicBezTo>
                  <a:pt x="1789190" y="630457"/>
                  <a:pt x="1721317" y="562584"/>
                  <a:pt x="1721317" y="478859"/>
                </a:cubicBezTo>
                <a:lnTo>
                  <a:pt x="1730065" y="312821"/>
                </a:lnTo>
                <a:cubicBezTo>
                  <a:pt x="1730065" y="140055"/>
                  <a:pt x="1590010" y="0"/>
                  <a:pt x="1417244" y="0"/>
                </a:cubicBezTo>
                <a:close/>
              </a:path>
            </a:pathLst>
          </a:custGeom>
          <a:noFill/>
          <a:ln w="19050" cap="flat" cmpd="sng">
            <a:solidFill>
              <a:srgbClr val="F2F2F2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1905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6"/>
          <p:cNvSpPr/>
          <p:nvPr/>
        </p:nvSpPr>
        <p:spPr>
          <a:xfrm flipH="1">
            <a:off x="497655" y="179662"/>
            <a:ext cx="1797998" cy="630457"/>
          </a:xfrm>
          <a:custGeom>
            <a:avLst/>
            <a:gdLst/>
            <a:ahLst/>
            <a:cxnLst/>
            <a:rect l="l" t="t" r="r" b="b"/>
            <a:pathLst>
              <a:path w="1872915" h="630457" extrusionOk="0">
                <a:moveTo>
                  <a:pt x="1417244" y="0"/>
                </a:moveTo>
                <a:lnTo>
                  <a:pt x="947286" y="0"/>
                </a:lnTo>
                <a:lnTo>
                  <a:pt x="925629" y="0"/>
                </a:lnTo>
                <a:lnTo>
                  <a:pt x="455671" y="0"/>
                </a:lnTo>
                <a:cubicBezTo>
                  <a:pt x="282905" y="0"/>
                  <a:pt x="142850" y="140055"/>
                  <a:pt x="142850" y="312821"/>
                </a:cubicBezTo>
                <a:lnTo>
                  <a:pt x="151598" y="478859"/>
                </a:lnTo>
                <a:cubicBezTo>
                  <a:pt x="151598" y="562584"/>
                  <a:pt x="83725" y="630457"/>
                  <a:pt x="0" y="630457"/>
                </a:cubicBezTo>
                <a:lnTo>
                  <a:pt x="936458" y="627898"/>
                </a:lnTo>
                <a:lnTo>
                  <a:pt x="1872915" y="630457"/>
                </a:lnTo>
                <a:cubicBezTo>
                  <a:pt x="1789190" y="630457"/>
                  <a:pt x="1721317" y="562584"/>
                  <a:pt x="1721317" y="478859"/>
                </a:cubicBezTo>
                <a:lnTo>
                  <a:pt x="1730065" y="312821"/>
                </a:lnTo>
                <a:cubicBezTo>
                  <a:pt x="1730065" y="140055"/>
                  <a:pt x="1590010" y="0"/>
                  <a:pt x="14172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6"/>
          <p:cNvSpPr/>
          <p:nvPr/>
        </p:nvSpPr>
        <p:spPr>
          <a:xfrm flipH="1">
            <a:off x="581427" y="232598"/>
            <a:ext cx="1638801" cy="630457"/>
          </a:xfrm>
          <a:custGeom>
            <a:avLst/>
            <a:gdLst/>
            <a:ahLst/>
            <a:cxnLst/>
            <a:rect l="l" t="t" r="r" b="b"/>
            <a:pathLst>
              <a:path w="1872915" h="630457" extrusionOk="0">
                <a:moveTo>
                  <a:pt x="1417244" y="0"/>
                </a:moveTo>
                <a:lnTo>
                  <a:pt x="947286" y="0"/>
                </a:lnTo>
                <a:lnTo>
                  <a:pt x="925629" y="0"/>
                </a:lnTo>
                <a:lnTo>
                  <a:pt x="455671" y="0"/>
                </a:lnTo>
                <a:cubicBezTo>
                  <a:pt x="282905" y="0"/>
                  <a:pt x="142850" y="140055"/>
                  <a:pt x="142850" y="312821"/>
                </a:cubicBezTo>
                <a:lnTo>
                  <a:pt x="151598" y="478859"/>
                </a:lnTo>
                <a:cubicBezTo>
                  <a:pt x="151598" y="562584"/>
                  <a:pt x="83725" y="630457"/>
                  <a:pt x="0" y="630457"/>
                </a:cubicBezTo>
                <a:lnTo>
                  <a:pt x="936458" y="627898"/>
                </a:lnTo>
                <a:lnTo>
                  <a:pt x="1872915" y="630457"/>
                </a:lnTo>
                <a:cubicBezTo>
                  <a:pt x="1789190" y="630457"/>
                  <a:pt x="1721317" y="562584"/>
                  <a:pt x="1721317" y="478859"/>
                </a:cubicBezTo>
                <a:lnTo>
                  <a:pt x="1730065" y="312821"/>
                </a:lnTo>
                <a:cubicBezTo>
                  <a:pt x="1730065" y="140055"/>
                  <a:pt x="1590010" y="0"/>
                  <a:pt x="1417244" y="0"/>
                </a:cubicBezTo>
                <a:close/>
              </a:path>
            </a:pathLst>
          </a:custGeom>
          <a:noFill/>
          <a:ln w="19050" cap="flat" cmpd="sng">
            <a:solidFill>
              <a:srgbClr val="F2F2F2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1905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6"/>
          <p:cNvSpPr/>
          <p:nvPr/>
        </p:nvSpPr>
        <p:spPr>
          <a:xfrm flipH="1">
            <a:off x="2372650" y="179658"/>
            <a:ext cx="1797998" cy="630457"/>
          </a:xfrm>
          <a:custGeom>
            <a:avLst/>
            <a:gdLst/>
            <a:ahLst/>
            <a:cxnLst/>
            <a:rect l="l" t="t" r="r" b="b"/>
            <a:pathLst>
              <a:path w="1872915" h="630457" extrusionOk="0">
                <a:moveTo>
                  <a:pt x="1417244" y="0"/>
                </a:moveTo>
                <a:lnTo>
                  <a:pt x="947286" y="0"/>
                </a:lnTo>
                <a:lnTo>
                  <a:pt x="925629" y="0"/>
                </a:lnTo>
                <a:lnTo>
                  <a:pt x="455671" y="0"/>
                </a:lnTo>
                <a:cubicBezTo>
                  <a:pt x="282905" y="0"/>
                  <a:pt x="142850" y="140055"/>
                  <a:pt x="142850" y="312821"/>
                </a:cubicBezTo>
                <a:lnTo>
                  <a:pt x="151598" y="478859"/>
                </a:lnTo>
                <a:cubicBezTo>
                  <a:pt x="151598" y="562584"/>
                  <a:pt x="83725" y="630457"/>
                  <a:pt x="0" y="630457"/>
                </a:cubicBezTo>
                <a:lnTo>
                  <a:pt x="936458" y="627898"/>
                </a:lnTo>
                <a:lnTo>
                  <a:pt x="1872915" y="630457"/>
                </a:lnTo>
                <a:cubicBezTo>
                  <a:pt x="1789190" y="630457"/>
                  <a:pt x="1721317" y="562584"/>
                  <a:pt x="1721317" y="478859"/>
                </a:cubicBezTo>
                <a:lnTo>
                  <a:pt x="1730065" y="312821"/>
                </a:lnTo>
                <a:cubicBezTo>
                  <a:pt x="1730065" y="140055"/>
                  <a:pt x="1590010" y="0"/>
                  <a:pt x="14172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6"/>
          <p:cNvSpPr/>
          <p:nvPr/>
        </p:nvSpPr>
        <p:spPr>
          <a:xfrm flipH="1">
            <a:off x="2437497" y="245431"/>
            <a:ext cx="1638801" cy="630457"/>
          </a:xfrm>
          <a:custGeom>
            <a:avLst/>
            <a:gdLst/>
            <a:ahLst/>
            <a:cxnLst/>
            <a:rect l="l" t="t" r="r" b="b"/>
            <a:pathLst>
              <a:path w="1872915" h="630457" extrusionOk="0">
                <a:moveTo>
                  <a:pt x="1417244" y="0"/>
                </a:moveTo>
                <a:lnTo>
                  <a:pt x="947286" y="0"/>
                </a:lnTo>
                <a:lnTo>
                  <a:pt x="925629" y="0"/>
                </a:lnTo>
                <a:lnTo>
                  <a:pt x="455671" y="0"/>
                </a:lnTo>
                <a:cubicBezTo>
                  <a:pt x="282905" y="0"/>
                  <a:pt x="142850" y="140055"/>
                  <a:pt x="142850" y="312821"/>
                </a:cubicBezTo>
                <a:lnTo>
                  <a:pt x="151598" y="478859"/>
                </a:lnTo>
                <a:cubicBezTo>
                  <a:pt x="151598" y="562584"/>
                  <a:pt x="83725" y="630457"/>
                  <a:pt x="0" y="630457"/>
                </a:cubicBezTo>
                <a:lnTo>
                  <a:pt x="936458" y="627898"/>
                </a:lnTo>
                <a:lnTo>
                  <a:pt x="1872915" y="630457"/>
                </a:lnTo>
                <a:cubicBezTo>
                  <a:pt x="1789190" y="630457"/>
                  <a:pt x="1721317" y="562584"/>
                  <a:pt x="1721317" y="478859"/>
                </a:cubicBezTo>
                <a:lnTo>
                  <a:pt x="1730065" y="312821"/>
                </a:lnTo>
                <a:cubicBezTo>
                  <a:pt x="1730065" y="140055"/>
                  <a:pt x="1590010" y="0"/>
                  <a:pt x="1417244" y="0"/>
                </a:cubicBezTo>
                <a:close/>
              </a:path>
            </a:pathLst>
          </a:custGeom>
          <a:noFill/>
          <a:ln w="19050" cap="flat" cmpd="sng">
            <a:solidFill>
              <a:srgbClr val="F2F2F2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1905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6"/>
          <p:cNvSpPr/>
          <p:nvPr/>
        </p:nvSpPr>
        <p:spPr>
          <a:xfrm flipH="1">
            <a:off x="4257272" y="179658"/>
            <a:ext cx="1797998" cy="630457"/>
          </a:xfrm>
          <a:custGeom>
            <a:avLst/>
            <a:gdLst/>
            <a:ahLst/>
            <a:cxnLst/>
            <a:rect l="l" t="t" r="r" b="b"/>
            <a:pathLst>
              <a:path w="1872915" h="630457" extrusionOk="0">
                <a:moveTo>
                  <a:pt x="1417244" y="0"/>
                </a:moveTo>
                <a:lnTo>
                  <a:pt x="947286" y="0"/>
                </a:lnTo>
                <a:lnTo>
                  <a:pt x="925629" y="0"/>
                </a:lnTo>
                <a:lnTo>
                  <a:pt x="455671" y="0"/>
                </a:lnTo>
                <a:cubicBezTo>
                  <a:pt x="282905" y="0"/>
                  <a:pt x="142850" y="140055"/>
                  <a:pt x="142850" y="312821"/>
                </a:cubicBezTo>
                <a:lnTo>
                  <a:pt x="151598" y="478859"/>
                </a:lnTo>
                <a:cubicBezTo>
                  <a:pt x="151598" y="562584"/>
                  <a:pt x="83725" y="630457"/>
                  <a:pt x="0" y="630457"/>
                </a:cubicBezTo>
                <a:lnTo>
                  <a:pt x="936458" y="627898"/>
                </a:lnTo>
                <a:lnTo>
                  <a:pt x="1872915" y="630457"/>
                </a:lnTo>
                <a:cubicBezTo>
                  <a:pt x="1789190" y="630457"/>
                  <a:pt x="1721317" y="562584"/>
                  <a:pt x="1721317" y="478859"/>
                </a:cubicBezTo>
                <a:lnTo>
                  <a:pt x="1730065" y="312821"/>
                </a:lnTo>
                <a:cubicBezTo>
                  <a:pt x="1730065" y="140055"/>
                  <a:pt x="1590010" y="0"/>
                  <a:pt x="141724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6"/>
          <p:cNvSpPr/>
          <p:nvPr/>
        </p:nvSpPr>
        <p:spPr>
          <a:xfrm flipH="1">
            <a:off x="4341695" y="243827"/>
            <a:ext cx="1638801" cy="630457"/>
          </a:xfrm>
          <a:custGeom>
            <a:avLst/>
            <a:gdLst/>
            <a:ahLst/>
            <a:cxnLst/>
            <a:rect l="l" t="t" r="r" b="b"/>
            <a:pathLst>
              <a:path w="1872915" h="630457" extrusionOk="0">
                <a:moveTo>
                  <a:pt x="1417244" y="0"/>
                </a:moveTo>
                <a:lnTo>
                  <a:pt x="947286" y="0"/>
                </a:lnTo>
                <a:lnTo>
                  <a:pt x="925629" y="0"/>
                </a:lnTo>
                <a:lnTo>
                  <a:pt x="455671" y="0"/>
                </a:lnTo>
                <a:cubicBezTo>
                  <a:pt x="282905" y="0"/>
                  <a:pt x="142850" y="140055"/>
                  <a:pt x="142850" y="312821"/>
                </a:cubicBezTo>
                <a:lnTo>
                  <a:pt x="151598" y="478859"/>
                </a:lnTo>
                <a:cubicBezTo>
                  <a:pt x="151598" y="562584"/>
                  <a:pt x="83725" y="630457"/>
                  <a:pt x="0" y="630457"/>
                </a:cubicBezTo>
                <a:lnTo>
                  <a:pt x="936458" y="627898"/>
                </a:lnTo>
                <a:lnTo>
                  <a:pt x="1872915" y="630457"/>
                </a:lnTo>
                <a:cubicBezTo>
                  <a:pt x="1789190" y="630457"/>
                  <a:pt x="1721317" y="562584"/>
                  <a:pt x="1721317" y="478859"/>
                </a:cubicBezTo>
                <a:lnTo>
                  <a:pt x="1730065" y="312821"/>
                </a:lnTo>
                <a:cubicBezTo>
                  <a:pt x="1730065" y="140055"/>
                  <a:pt x="1590010" y="0"/>
                  <a:pt x="1417244" y="0"/>
                </a:cubicBezTo>
                <a:close/>
              </a:path>
            </a:pathLst>
          </a:custGeom>
          <a:noFill/>
          <a:ln w="19050" cap="flat" cmpd="sng">
            <a:solidFill>
              <a:srgbClr val="F2F2F2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1905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6"/>
          <p:cNvSpPr/>
          <p:nvPr/>
        </p:nvSpPr>
        <p:spPr>
          <a:xfrm flipH="1">
            <a:off x="6141892" y="179658"/>
            <a:ext cx="1797998" cy="630457"/>
          </a:xfrm>
          <a:custGeom>
            <a:avLst/>
            <a:gdLst/>
            <a:ahLst/>
            <a:cxnLst/>
            <a:rect l="l" t="t" r="r" b="b"/>
            <a:pathLst>
              <a:path w="1872915" h="630457" extrusionOk="0">
                <a:moveTo>
                  <a:pt x="1417244" y="0"/>
                </a:moveTo>
                <a:lnTo>
                  <a:pt x="947286" y="0"/>
                </a:lnTo>
                <a:lnTo>
                  <a:pt x="925629" y="0"/>
                </a:lnTo>
                <a:lnTo>
                  <a:pt x="455671" y="0"/>
                </a:lnTo>
                <a:cubicBezTo>
                  <a:pt x="282905" y="0"/>
                  <a:pt x="142850" y="140055"/>
                  <a:pt x="142850" y="312821"/>
                </a:cubicBezTo>
                <a:lnTo>
                  <a:pt x="151598" y="478859"/>
                </a:lnTo>
                <a:cubicBezTo>
                  <a:pt x="151598" y="562584"/>
                  <a:pt x="83725" y="630457"/>
                  <a:pt x="0" y="630457"/>
                </a:cubicBezTo>
                <a:lnTo>
                  <a:pt x="936458" y="627898"/>
                </a:lnTo>
                <a:lnTo>
                  <a:pt x="1872915" y="630457"/>
                </a:lnTo>
                <a:cubicBezTo>
                  <a:pt x="1789190" y="630457"/>
                  <a:pt x="1721317" y="562584"/>
                  <a:pt x="1721317" y="478859"/>
                </a:cubicBezTo>
                <a:lnTo>
                  <a:pt x="1730065" y="312821"/>
                </a:lnTo>
                <a:cubicBezTo>
                  <a:pt x="1730065" y="140055"/>
                  <a:pt x="1590010" y="0"/>
                  <a:pt x="141724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6"/>
          <p:cNvSpPr/>
          <p:nvPr/>
        </p:nvSpPr>
        <p:spPr>
          <a:xfrm flipH="1">
            <a:off x="6228246" y="243827"/>
            <a:ext cx="1638801" cy="630457"/>
          </a:xfrm>
          <a:custGeom>
            <a:avLst/>
            <a:gdLst/>
            <a:ahLst/>
            <a:cxnLst/>
            <a:rect l="l" t="t" r="r" b="b"/>
            <a:pathLst>
              <a:path w="1872915" h="630457" extrusionOk="0">
                <a:moveTo>
                  <a:pt x="1417244" y="0"/>
                </a:moveTo>
                <a:lnTo>
                  <a:pt x="947286" y="0"/>
                </a:lnTo>
                <a:lnTo>
                  <a:pt x="925629" y="0"/>
                </a:lnTo>
                <a:lnTo>
                  <a:pt x="455671" y="0"/>
                </a:lnTo>
                <a:cubicBezTo>
                  <a:pt x="282905" y="0"/>
                  <a:pt x="142850" y="140055"/>
                  <a:pt x="142850" y="312821"/>
                </a:cubicBezTo>
                <a:lnTo>
                  <a:pt x="151598" y="478859"/>
                </a:lnTo>
                <a:cubicBezTo>
                  <a:pt x="151598" y="562584"/>
                  <a:pt x="83725" y="630457"/>
                  <a:pt x="0" y="630457"/>
                </a:cubicBezTo>
                <a:lnTo>
                  <a:pt x="936458" y="627898"/>
                </a:lnTo>
                <a:lnTo>
                  <a:pt x="1872915" y="630457"/>
                </a:lnTo>
                <a:cubicBezTo>
                  <a:pt x="1789190" y="630457"/>
                  <a:pt x="1721317" y="562584"/>
                  <a:pt x="1721317" y="478859"/>
                </a:cubicBezTo>
                <a:lnTo>
                  <a:pt x="1730065" y="312821"/>
                </a:lnTo>
                <a:cubicBezTo>
                  <a:pt x="1730065" y="140055"/>
                  <a:pt x="1590010" y="0"/>
                  <a:pt x="1417244" y="0"/>
                </a:cubicBezTo>
                <a:close/>
              </a:path>
            </a:pathLst>
          </a:custGeom>
          <a:noFill/>
          <a:ln w="19050" cap="flat" cmpd="sng">
            <a:solidFill>
              <a:srgbClr val="F2F2F2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254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6"/>
          <p:cNvSpPr/>
          <p:nvPr userDrawn="1"/>
        </p:nvSpPr>
        <p:spPr>
          <a:xfrm flipH="1">
            <a:off x="168442" y="171638"/>
            <a:ext cx="11819824" cy="6481022"/>
          </a:xfrm>
          <a:custGeom>
            <a:avLst/>
            <a:gdLst/>
            <a:ahLst/>
            <a:cxnLst/>
            <a:rect l="l" t="t" r="r" b="b"/>
            <a:pathLst>
              <a:path w="11819824" h="6481022" extrusionOk="0">
                <a:moveTo>
                  <a:pt x="3518546" y="0"/>
                </a:moveTo>
                <a:lnTo>
                  <a:pt x="3067701" y="0"/>
                </a:lnTo>
                <a:lnTo>
                  <a:pt x="3046924" y="0"/>
                </a:lnTo>
                <a:lnTo>
                  <a:pt x="2596079" y="0"/>
                </a:lnTo>
                <a:cubicBezTo>
                  <a:pt x="2430339" y="0"/>
                  <a:pt x="2295980" y="140055"/>
                  <a:pt x="2295980" y="312821"/>
                </a:cubicBezTo>
                <a:lnTo>
                  <a:pt x="2304373" y="478859"/>
                </a:lnTo>
                <a:cubicBezTo>
                  <a:pt x="2304373" y="541653"/>
                  <a:pt x="2267747" y="595530"/>
                  <a:pt x="2215549" y="618544"/>
                </a:cubicBezTo>
                <a:lnTo>
                  <a:pt x="2166519" y="628862"/>
                </a:lnTo>
                <a:lnTo>
                  <a:pt x="227591" y="628862"/>
                </a:lnTo>
                <a:cubicBezTo>
                  <a:pt x="101896" y="628862"/>
                  <a:pt x="0" y="730758"/>
                  <a:pt x="0" y="856453"/>
                </a:cubicBezTo>
                <a:lnTo>
                  <a:pt x="0" y="6253431"/>
                </a:lnTo>
                <a:cubicBezTo>
                  <a:pt x="0" y="6379126"/>
                  <a:pt x="101896" y="6481022"/>
                  <a:pt x="227591" y="6481022"/>
                </a:cubicBezTo>
                <a:lnTo>
                  <a:pt x="11592233" y="6481022"/>
                </a:lnTo>
                <a:cubicBezTo>
                  <a:pt x="11717928" y="6481022"/>
                  <a:pt x="11819824" y="6379126"/>
                  <a:pt x="11819824" y="6253431"/>
                </a:cubicBezTo>
                <a:lnTo>
                  <a:pt x="11819824" y="856453"/>
                </a:lnTo>
                <a:cubicBezTo>
                  <a:pt x="11819824" y="730758"/>
                  <a:pt x="11717928" y="628862"/>
                  <a:pt x="11592233" y="628862"/>
                </a:cubicBezTo>
                <a:lnTo>
                  <a:pt x="3948107" y="628862"/>
                </a:lnTo>
                <a:lnTo>
                  <a:pt x="3899076" y="618544"/>
                </a:lnTo>
                <a:cubicBezTo>
                  <a:pt x="3846879" y="595530"/>
                  <a:pt x="3810253" y="541653"/>
                  <a:pt x="3810253" y="478859"/>
                </a:cubicBezTo>
                <a:lnTo>
                  <a:pt x="3818645" y="312821"/>
                </a:lnTo>
                <a:cubicBezTo>
                  <a:pt x="3818645" y="140055"/>
                  <a:pt x="3684286" y="0"/>
                  <a:pt x="3518546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6"/>
          <p:cNvSpPr/>
          <p:nvPr/>
        </p:nvSpPr>
        <p:spPr>
          <a:xfrm>
            <a:off x="303144" y="261475"/>
            <a:ext cx="11580123" cy="6253369"/>
          </a:xfrm>
          <a:custGeom>
            <a:avLst/>
            <a:gdLst/>
            <a:ahLst/>
            <a:cxnLst/>
            <a:rect l="l" t="t" r="r" b="b"/>
            <a:pathLst>
              <a:path w="12418363" h="6497007" extrusionOk="0">
                <a:moveTo>
                  <a:pt x="9704696" y="0"/>
                </a:moveTo>
                <a:lnTo>
                  <a:pt x="9253851" y="0"/>
                </a:lnTo>
                <a:lnTo>
                  <a:pt x="9233074" y="0"/>
                </a:lnTo>
                <a:lnTo>
                  <a:pt x="8782229" y="0"/>
                </a:lnTo>
                <a:cubicBezTo>
                  <a:pt x="8616489" y="0"/>
                  <a:pt x="8527996" y="140055"/>
                  <a:pt x="8527996" y="312821"/>
                </a:cubicBezTo>
                <a:lnTo>
                  <a:pt x="8537012" y="478859"/>
                </a:lnTo>
                <a:cubicBezTo>
                  <a:pt x="8537012" y="541653"/>
                  <a:pt x="8453897" y="595530"/>
                  <a:pt x="8401699" y="618544"/>
                </a:cubicBezTo>
                <a:lnTo>
                  <a:pt x="489778" y="628862"/>
                </a:lnTo>
                <a:cubicBezTo>
                  <a:pt x="364083" y="628862"/>
                  <a:pt x="-5231" y="545116"/>
                  <a:pt x="58" y="896470"/>
                </a:cubicBezTo>
                <a:cubicBezTo>
                  <a:pt x="14203" y="1836148"/>
                  <a:pt x="71820" y="5312918"/>
                  <a:pt x="25607" y="6248429"/>
                </a:cubicBezTo>
                <a:cubicBezTo>
                  <a:pt x="10092" y="6562508"/>
                  <a:pt x="248724" y="6492277"/>
                  <a:pt x="433720" y="6486025"/>
                </a:cubicBezTo>
                <a:lnTo>
                  <a:pt x="12236637" y="6476020"/>
                </a:lnTo>
                <a:cubicBezTo>
                  <a:pt x="12362332" y="6476020"/>
                  <a:pt x="12418362" y="6374124"/>
                  <a:pt x="12418362" y="6248429"/>
                </a:cubicBezTo>
                <a:cubicBezTo>
                  <a:pt x="12418362" y="4451104"/>
                  <a:pt x="12418363" y="2653778"/>
                  <a:pt x="12418363" y="856453"/>
                </a:cubicBezTo>
                <a:cubicBezTo>
                  <a:pt x="12418363" y="730758"/>
                  <a:pt x="12367429" y="613855"/>
                  <a:pt x="12241734" y="613855"/>
                </a:cubicBezTo>
                <a:lnTo>
                  <a:pt x="10134256" y="628862"/>
                </a:lnTo>
                <a:lnTo>
                  <a:pt x="10085226" y="618544"/>
                </a:lnTo>
                <a:cubicBezTo>
                  <a:pt x="10033028" y="595530"/>
                  <a:pt x="9996403" y="541653"/>
                  <a:pt x="9996403" y="478859"/>
                </a:cubicBezTo>
                <a:lnTo>
                  <a:pt x="10004794" y="312821"/>
                </a:lnTo>
                <a:cubicBezTo>
                  <a:pt x="10004794" y="140055"/>
                  <a:pt x="9870436" y="0"/>
                  <a:pt x="9704696" y="0"/>
                </a:cubicBezTo>
                <a:close/>
              </a:path>
            </a:pathLst>
          </a:custGeom>
          <a:noFill/>
          <a:ln w="19050" cap="flat" cmpd="sng">
            <a:solidFill>
              <a:srgbClr val="F2F2F2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1905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121" name="Google Shape;121;p6">
            <a:hlinkClick r:id="rId2" action="ppaction://hlinksldjump"/>
          </p:cNvPr>
          <p:cNvSpPr txBox="1"/>
          <p:nvPr/>
        </p:nvSpPr>
        <p:spPr>
          <a:xfrm>
            <a:off x="725100" y="211875"/>
            <a:ext cx="1272000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rgbClr val="FFFFFF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122" name="Google Shape;122;p6">
            <a:hlinkClick r:id="rId3" action="ppaction://hlinksldjump"/>
          </p:cNvPr>
          <p:cNvSpPr txBox="1"/>
          <p:nvPr/>
        </p:nvSpPr>
        <p:spPr>
          <a:xfrm>
            <a:off x="2621320" y="211875"/>
            <a:ext cx="1272000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rgbClr val="FFFFFF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123" name="Google Shape;123;p6">
            <a:hlinkClick r:id="rId4" action="ppaction://hlinksldjump"/>
          </p:cNvPr>
          <p:cNvSpPr txBox="1"/>
          <p:nvPr/>
        </p:nvSpPr>
        <p:spPr>
          <a:xfrm>
            <a:off x="4517540" y="211875"/>
            <a:ext cx="1272000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lt1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124" name="Google Shape;124;p6">
            <a:hlinkClick r:id="rId4" action="ppaction://hlinksldjump"/>
          </p:cNvPr>
          <p:cNvSpPr txBox="1"/>
          <p:nvPr/>
        </p:nvSpPr>
        <p:spPr>
          <a:xfrm>
            <a:off x="6228149" y="211888"/>
            <a:ext cx="1638900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lt1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125" name="Google Shape;125;p6">
            <a:hlinkClick r:id="rId5" action="ppaction://hlinksldjump"/>
          </p:cNvPr>
          <p:cNvSpPr txBox="1"/>
          <p:nvPr/>
        </p:nvSpPr>
        <p:spPr>
          <a:xfrm>
            <a:off x="8309980" y="211875"/>
            <a:ext cx="1272000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lt1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126" name="Google Shape;126;p6">
            <a:hlinkClick r:id="rId6" action="ppaction://hlinksldjump"/>
          </p:cNvPr>
          <p:cNvSpPr txBox="1"/>
          <p:nvPr/>
        </p:nvSpPr>
        <p:spPr>
          <a:xfrm>
            <a:off x="10206200" y="211875"/>
            <a:ext cx="1272000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rgbClr val="FFFFFF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our main point" userDrawn="1">
  <p:cSld name="CUSTOM_6">
    <p:bg>
      <p:bgPr>
        <a:solidFill>
          <a:schemeClr val="accent6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"/>
          <p:cNvSpPr/>
          <p:nvPr/>
        </p:nvSpPr>
        <p:spPr>
          <a:xfrm flipH="1">
            <a:off x="497655" y="179662"/>
            <a:ext cx="1797998" cy="630457"/>
          </a:xfrm>
          <a:custGeom>
            <a:avLst/>
            <a:gdLst/>
            <a:ahLst/>
            <a:cxnLst/>
            <a:rect l="l" t="t" r="r" b="b"/>
            <a:pathLst>
              <a:path w="1872915" h="630457" extrusionOk="0">
                <a:moveTo>
                  <a:pt x="1417244" y="0"/>
                </a:moveTo>
                <a:lnTo>
                  <a:pt x="947286" y="0"/>
                </a:lnTo>
                <a:lnTo>
                  <a:pt x="925629" y="0"/>
                </a:lnTo>
                <a:lnTo>
                  <a:pt x="455671" y="0"/>
                </a:lnTo>
                <a:cubicBezTo>
                  <a:pt x="282905" y="0"/>
                  <a:pt x="142850" y="140055"/>
                  <a:pt x="142850" y="312821"/>
                </a:cubicBezTo>
                <a:lnTo>
                  <a:pt x="151598" y="478859"/>
                </a:lnTo>
                <a:cubicBezTo>
                  <a:pt x="151598" y="562584"/>
                  <a:pt x="83725" y="630457"/>
                  <a:pt x="0" y="630457"/>
                </a:cubicBezTo>
                <a:lnTo>
                  <a:pt x="936458" y="627898"/>
                </a:lnTo>
                <a:lnTo>
                  <a:pt x="1872915" y="630457"/>
                </a:lnTo>
                <a:cubicBezTo>
                  <a:pt x="1789190" y="630457"/>
                  <a:pt x="1721317" y="562584"/>
                  <a:pt x="1721317" y="478859"/>
                </a:cubicBezTo>
                <a:lnTo>
                  <a:pt x="1730065" y="312821"/>
                </a:lnTo>
                <a:cubicBezTo>
                  <a:pt x="1730065" y="140055"/>
                  <a:pt x="1590010" y="0"/>
                  <a:pt x="14172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7"/>
          <p:cNvSpPr/>
          <p:nvPr/>
        </p:nvSpPr>
        <p:spPr>
          <a:xfrm flipH="1">
            <a:off x="581427" y="232598"/>
            <a:ext cx="1638801" cy="630457"/>
          </a:xfrm>
          <a:custGeom>
            <a:avLst/>
            <a:gdLst/>
            <a:ahLst/>
            <a:cxnLst/>
            <a:rect l="l" t="t" r="r" b="b"/>
            <a:pathLst>
              <a:path w="1872915" h="630457" extrusionOk="0">
                <a:moveTo>
                  <a:pt x="1417244" y="0"/>
                </a:moveTo>
                <a:lnTo>
                  <a:pt x="947286" y="0"/>
                </a:lnTo>
                <a:lnTo>
                  <a:pt x="925629" y="0"/>
                </a:lnTo>
                <a:lnTo>
                  <a:pt x="455671" y="0"/>
                </a:lnTo>
                <a:cubicBezTo>
                  <a:pt x="282905" y="0"/>
                  <a:pt x="142850" y="140055"/>
                  <a:pt x="142850" y="312821"/>
                </a:cubicBezTo>
                <a:lnTo>
                  <a:pt x="151598" y="478859"/>
                </a:lnTo>
                <a:cubicBezTo>
                  <a:pt x="151598" y="562584"/>
                  <a:pt x="83725" y="630457"/>
                  <a:pt x="0" y="630457"/>
                </a:cubicBezTo>
                <a:lnTo>
                  <a:pt x="936458" y="627898"/>
                </a:lnTo>
                <a:lnTo>
                  <a:pt x="1872915" y="630457"/>
                </a:lnTo>
                <a:cubicBezTo>
                  <a:pt x="1789190" y="630457"/>
                  <a:pt x="1721317" y="562584"/>
                  <a:pt x="1721317" y="478859"/>
                </a:cubicBezTo>
                <a:lnTo>
                  <a:pt x="1730065" y="312821"/>
                </a:lnTo>
                <a:cubicBezTo>
                  <a:pt x="1730065" y="140055"/>
                  <a:pt x="1590010" y="0"/>
                  <a:pt x="1417244" y="0"/>
                </a:cubicBezTo>
                <a:close/>
              </a:path>
            </a:pathLst>
          </a:custGeom>
          <a:noFill/>
          <a:ln w="19050" cap="flat" cmpd="sng">
            <a:solidFill>
              <a:srgbClr val="F2F2F2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1905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7"/>
          <p:cNvSpPr/>
          <p:nvPr/>
        </p:nvSpPr>
        <p:spPr>
          <a:xfrm flipH="1">
            <a:off x="2372650" y="179658"/>
            <a:ext cx="1797998" cy="630457"/>
          </a:xfrm>
          <a:custGeom>
            <a:avLst/>
            <a:gdLst/>
            <a:ahLst/>
            <a:cxnLst/>
            <a:rect l="l" t="t" r="r" b="b"/>
            <a:pathLst>
              <a:path w="1872915" h="630457" extrusionOk="0">
                <a:moveTo>
                  <a:pt x="1417244" y="0"/>
                </a:moveTo>
                <a:lnTo>
                  <a:pt x="947286" y="0"/>
                </a:lnTo>
                <a:lnTo>
                  <a:pt x="925629" y="0"/>
                </a:lnTo>
                <a:lnTo>
                  <a:pt x="455671" y="0"/>
                </a:lnTo>
                <a:cubicBezTo>
                  <a:pt x="282905" y="0"/>
                  <a:pt x="142850" y="140055"/>
                  <a:pt x="142850" y="312821"/>
                </a:cubicBezTo>
                <a:lnTo>
                  <a:pt x="151598" y="478859"/>
                </a:lnTo>
                <a:cubicBezTo>
                  <a:pt x="151598" y="562584"/>
                  <a:pt x="83725" y="630457"/>
                  <a:pt x="0" y="630457"/>
                </a:cubicBezTo>
                <a:lnTo>
                  <a:pt x="936458" y="627898"/>
                </a:lnTo>
                <a:lnTo>
                  <a:pt x="1872915" y="630457"/>
                </a:lnTo>
                <a:cubicBezTo>
                  <a:pt x="1789190" y="630457"/>
                  <a:pt x="1721317" y="562584"/>
                  <a:pt x="1721317" y="478859"/>
                </a:cubicBezTo>
                <a:lnTo>
                  <a:pt x="1730065" y="312821"/>
                </a:lnTo>
                <a:cubicBezTo>
                  <a:pt x="1730065" y="140055"/>
                  <a:pt x="1590010" y="0"/>
                  <a:pt x="14172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7"/>
          <p:cNvSpPr/>
          <p:nvPr/>
        </p:nvSpPr>
        <p:spPr>
          <a:xfrm flipH="1">
            <a:off x="2437497" y="245431"/>
            <a:ext cx="1638801" cy="630457"/>
          </a:xfrm>
          <a:custGeom>
            <a:avLst/>
            <a:gdLst/>
            <a:ahLst/>
            <a:cxnLst/>
            <a:rect l="l" t="t" r="r" b="b"/>
            <a:pathLst>
              <a:path w="1872915" h="630457" extrusionOk="0">
                <a:moveTo>
                  <a:pt x="1417244" y="0"/>
                </a:moveTo>
                <a:lnTo>
                  <a:pt x="947286" y="0"/>
                </a:lnTo>
                <a:lnTo>
                  <a:pt x="925629" y="0"/>
                </a:lnTo>
                <a:lnTo>
                  <a:pt x="455671" y="0"/>
                </a:lnTo>
                <a:cubicBezTo>
                  <a:pt x="282905" y="0"/>
                  <a:pt x="142850" y="140055"/>
                  <a:pt x="142850" y="312821"/>
                </a:cubicBezTo>
                <a:lnTo>
                  <a:pt x="151598" y="478859"/>
                </a:lnTo>
                <a:cubicBezTo>
                  <a:pt x="151598" y="562584"/>
                  <a:pt x="83725" y="630457"/>
                  <a:pt x="0" y="630457"/>
                </a:cubicBezTo>
                <a:lnTo>
                  <a:pt x="936458" y="627898"/>
                </a:lnTo>
                <a:lnTo>
                  <a:pt x="1872915" y="630457"/>
                </a:lnTo>
                <a:cubicBezTo>
                  <a:pt x="1789190" y="630457"/>
                  <a:pt x="1721317" y="562584"/>
                  <a:pt x="1721317" y="478859"/>
                </a:cubicBezTo>
                <a:lnTo>
                  <a:pt x="1730065" y="312821"/>
                </a:lnTo>
                <a:cubicBezTo>
                  <a:pt x="1730065" y="140055"/>
                  <a:pt x="1590010" y="0"/>
                  <a:pt x="1417244" y="0"/>
                </a:cubicBezTo>
                <a:close/>
              </a:path>
            </a:pathLst>
          </a:custGeom>
          <a:noFill/>
          <a:ln w="19050" cap="flat" cmpd="sng">
            <a:solidFill>
              <a:srgbClr val="F2F2F2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1905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7"/>
          <p:cNvSpPr/>
          <p:nvPr/>
        </p:nvSpPr>
        <p:spPr>
          <a:xfrm flipH="1">
            <a:off x="4257272" y="179658"/>
            <a:ext cx="1797998" cy="630457"/>
          </a:xfrm>
          <a:custGeom>
            <a:avLst/>
            <a:gdLst/>
            <a:ahLst/>
            <a:cxnLst/>
            <a:rect l="l" t="t" r="r" b="b"/>
            <a:pathLst>
              <a:path w="1872915" h="630457" extrusionOk="0">
                <a:moveTo>
                  <a:pt x="1417244" y="0"/>
                </a:moveTo>
                <a:lnTo>
                  <a:pt x="947286" y="0"/>
                </a:lnTo>
                <a:lnTo>
                  <a:pt x="925629" y="0"/>
                </a:lnTo>
                <a:lnTo>
                  <a:pt x="455671" y="0"/>
                </a:lnTo>
                <a:cubicBezTo>
                  <a:pt x="282905" y="0"/>
                  <a:pt x="142850" y="140055"/>
                  <a:pt x="142850" y="312821"/>
                </a:cubicBezTo>
                <a:lnTo>
                  <a:pt x="151598" y="478859"/>
                </a:lnTo>
                <a:cubicBezTo>
                  <a:pt x="151598" y="562584"/>
                  <a:pt x="83725" y="630457"/>
                  <a:pt x="0" y="630457"/>
                </a:cubicBezTo>
                <a:lnTo>
                  <a:pt x="936458" y="627898"/>
                </a:lnTo>
                <a:lnTo>
                  <a:pt x="1872915" y="630457"/>
                </a:lnTo>
                <a:cubicBezTo>
                  <a:pt x="1789190" y="630457"/>
                  <a:pt x="1721317" y="562584"/>
                  <a:pt x="1721317" y="478859"/>
                </a:cubicBezTo>
                <a:lnTo>
                  <a:pt x="1730065" y="312821"/>
                </a:lnTo>
                <a:cubicBezTo>
                  <a:pt x="1730065" y="140055"/>
                  <a:pt x="1590010" y="0"/>
                  <a:pt x="141724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7"/>
          <p:cNvSpPr/>
          <p:nvPr/>
        </p:nvSpPr>
        <p:spPr>
          <a:xfrm flipH="1">
            <a:off x="4341695" y="243827"/>
            <a:ext cx="1638801" cy="630457"/>
          </a:xfrm>
          <a:custGeom>
            <a:avLst/>
            <a:gdLst/>
            <a:ahLst/>
            <a:cxnLst/>
            <a:rect l="l" t="t" r="r" b="b"/>
            <a:pathLst>
              <a:path w="1872915" h="630457" extrusionOk="0">
                <a:moveTo>
                  <a:pt x="1417244" y="0"/>
                </a:moveTo>
                <a:lnTo>
                  <a:pt x="947286" y="0"/>
                </a:lnTo>
                <a:lnTo>
                  <a:pt x="925629" y="0"/>
                </a:lnTo>
                <a:lnTo>
                  <a:pt x="455671" y="0"/>
                </a:lnTo>
                <a:cubicBezTo>
                  <a:pt x="282905" y="0"/>
                  <a:pt x="142850" y="140055"/>
                  <a:pt x="142850" y="312821"/>
                </a:cubicBezTo>
                <a:lnTo>
                  <a:pt x="151598" y="478859"/>
                </a:lnTo>
                <a:cubicBezTo>
                  <a:pt x="151598" y="562584"/>
                  <a:pt x="83725" y="630457"/>
                  <a:pt x="0" y="630457"/>
                </a:cubicBezTo>
                <a:lnTo>
                  <a:pt x="936458" y="627898"/>
                </a:lnTo>
                <a:lnTo>
                  <a:pt x="1872915" y="630457"/>
                </a:lnTo>
                <a:cubicBezTo>
                  <a:pt x="1789190" y="630457"/>
                  <a:pt x="1721317" y="562584"/>
                  <a:pt x="1721317" y="478859"/>
                </a:cubicBezTo>
                <a:lnTo>
                  <a:pt x="1730065" y="312821"/>
                </a:lnTo>
                <a:cubicBezTo>
                  <a:pt x="1730065" y="140055"/>
                  <a:pt x="1590010" y="0"/>
                  <a:pt x="1417244" y="0"/>
                </a:cubicBezTo>
                <a:close/>
              </a:path>
            </a:pathLst>
          </a:custGeom>
          <a:noFill/>
          <a:ln w="19050" cap="flat" cmpd="sng">
            <a:solidFill>
              <a:srgbClr val="F2F2F2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1905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7"/>
          <p:cNvSpPr/>
          <p:nvPr/>
        </p:nvSpPr>
        <p:spPr>
          <a:xfrm flipH="1">
            <a:off x="6141892" y="179658"/>
            <a:ext cx="1797998" cy="630457"/>
          </a:xfrm>
          <a:custGeom>
            <a:avLst/>
            <a:gdLst/>
            <a:ahLst/>
            <a:cxnLst/>
            <a:rect l="l" t="t" r="r" b="b"/>
            <a:pathLst>
              <a:path w="1872915" h="630457" extrusionOk="0">
                <a:moveTo>
                  <a:pt x="1417244" y="0"/>
                </a:moveTo>
                <a:lnTo>
                  <a:pt x="947286" y="0"/>
                </a:lnTo>
                <a:lnTo>
                  <a:pt x="925629" y="0"/>
                </a:lnTo>
                <a:lnTo>
                  <a:pt x="455671" y="0"/>
                </a:lnTo>
                <a:cubicBezTo>
                  <a:pt x="282905" y="0"/>
                  <a:pt x="142850" y="140055"/>
                  <a:pt x="142850" y="312821"/>
                </a:cubicBezTo>
                <a:lnTo>
                  <a:pt x="151598" y="478859"/>
                </a:lnTo>
                <a:cubicBezTo>
                  <a:pt x="151598" y="562584"/>
                  <a:pt x="83725" y="630457"/>
                  <a:pt x="0" y="630457"/>
                </a:cubicBezTo>
                <a:lnTo>
                  <a:pt x="936458" y="627898"/>
                </a:lnTo>
                <a:lnTo>
                  <a:pt x="1872915" y="630457"/>
                </a:lnTo>
                <a:cubicBezTo>
                  <a:pt x="1789190" y="630457"/>
                  <a:pt x="1721317" y="562584"/>
                  <a:pt x="1721317" y="478859"/>
                </a:cubicBezTo>
                <a:lnTo>
                  <a:pt x="1730065" y="312821"/>
                </a:lnTo>
                <a:cubicBezTo>
                  <a:pt x="1730065" y="140055"/>
                  <a:pt x="1590010" y="0"/>
                  <a:pt x="141724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7"/>
          <p:cNvSpPr/>
          <p:nvPr/>
        </p:nvSpPr>
        <p:spPr>
          <a:xfrm flipH="1">
            <a:off x="6228246" y="243827"/>
            <a:ext cx="1638801" cy="630457"/>
          </a:xfrm>
          <a:custGeom>
            <a:avLst/>
            <a:gdLst/>
            <a:ahLst/>
            <a:cxnLst/>
            <a:rect l="l" t="t" r="r" b="b"/>
            <a:pathLst>
              <a:path w="1872915" h="630457" extrusionOk="0">
                <a:moveTo>
                  <a:pt x="1417244" y="0"/>
                </a:moveTo>
                <a:lnTo>
                  <a:pt x="947286" y="0"/>
                </a:lnTo>
                <a:lnTo>
                  <a:pt x="925629" y="0"/>
                </a:lnTo>
                <a:lnTo>
                  <a:pt x="455671" y="0"/>
                </a:lnTo>
                <a:cubicBezTo>
                  <a:pt x="282905" y="0"/>
                  <a:pt x="142850" y="140055"/>
                  <a:pt x="142850" y="312821"/>
                </a:cubicBezTo>
                <a:lnTo>
                  <a:pt x="151598" y="478859"/>
                </a:lnTo>
                <a:cubicBezTo>
                  <a:pt x="151598" y="562584"/>
                  <a:pt x="83725" y="630457"/>
                  <a:pt x="0" y="630457"/>
                </a:cubicBezTo>
                <a:lnTo>
                  <a:pt x="936458" y="627898"/>
                </a:lnTo>
                <a:lnTo>
                  <a:pt x="1872915" y="630457"/>
                </a:lnTo>
                <a:cubicBezTo>
                  <a:pt x="1789190" y="630457"/>
                  <a:pt x="1721317" y="562584"/>
                  <a:pt x="1721317" y="478859"/>
                </a:cubicBezTo>
                <a:lnTo>
                  <a:pt x="1730065" y="312821"/>
                </a:lnTo>
                <a:cubicBezTo>
                  <a:pt x="1730065" y="140055"/>
                  <a:pt x="1590010" y="0"/>
                  <a:pt x="1417244" y="0"/>
                </a:cubicBezTo>
                <a:close/>
              </a:path>
            </a:pathLst>
          </a:custGeom>
          <a:noFill/>
          <a:ln w="19050" cap="flat" cmpd="sng">
            <a:solidFill>
              <a:srgbClr val="F2F2F2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1905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7"/>
          <p:cNvSpPr/>
          <p:nvPr/>
        </p:nvSpPr>
        <p:spPr>
          <a:xfrm flipH="1">
            <a:off x="8026513" y="179658"/>
            <a:ext cx="1797998" cy="630457"/>
          </a:xfrm>
          <a:custGeom>
            <a:avLst/>
            <a:gdLst/>
            <a:ahLst/>
            <a:cxnLst/>
            <a:rect l="l" t="t" r="r" b="b"/>
            <a:pathLst>
              <a:path w="1872915" h="630457" extrusionOk="0">
                <a:moveTo>
                  <a:pt x="1417244" y="0"/>
                </a:moveTo>
                <a:lnTo>
                  <a:pt x="947286" y="0"/>
                </a:lnTo>
                <a:lnTo>
                  <a:pt x="925629" y="0"/>
                </a:lnTo>
                <a:lnTo>
                  <a:pt x="455671" y="0"/>
                </a:lnTo>
                <a:cubicBezTo>
                  <a:pt x="282905" y="0"/>
                  <a:pt x="142850" y="140055"/>
                  <a:pt x="142850" y="312821"/>
                </a:cubicBezTo>
                <a:lnTo>
                  <a:pt x="151598" y="478859"/>
                </a:lnTo>
                <a:cubicBezTo>
                  <a:pt x="151598" y="562584"/>
                  <a:pt x="83725" y="630457"/>
                  <a:pt x="0" y="630457"/>
                </a:cubicBezTo>
                <a:lnTo>
                  <a:pt x="936458" y="627898"/>
                </a:lnTo>
                <a:lnTo>
                  <a:pt x="1872915" y="630457"/>
                </a:lnTo>
                <a:cubicBezTo>
                  <a:pt x="1789190" y="630457"/>
                  <a:pt x="1721317" y="562584"/>
                  <a:pt x="1721317" y="478859"/>
                </a:cubicBezTo>
                <a:lnTo>
                  <a:pt x="1730065" y="312821"/>
                </a:lnTo>
                <a:cubicBezTo>
                  <a:pt x="1730065" y="140055"/>
                  <a:pt x="1590010" y="0"/>
                  <a:pt x="14172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7"/>
          <p:cNvSpPr/>
          <p:nvPr/>
        </p:nvSpPr>
        <p:spPr>
          <a:xfrm flipH="1">
            <a:off x="8105174" y="248639"/>
            <a:ext cx="1638801" cy="630457"/>
          </a:xfrm>
          <a:custGeom>
            <a:avLst/>
            <a:gdLst/>
            <a:ahLst/>
            <a:cxnLst/>
            <a:rect l="l" t="t" r="r" b="b"/>
            <a:pathLst>
              <a:path w="1872915" h="630457" extrusionOk="0">
                <a:moveTo>
                  <a:pt x="1417244" y="0"/>
                </a:moveTo>
                <a:lnTo>
                  <a:pt x="947286" y="0"/>
                </a:lnTo>
                <a:lnTo>
                  <a:pt x="925629" y="0"/>
                </a:lnTo>
                <a:lnTo>
                  <a:pt x="455671" y="0"/>
                </a:lnTo>
                <a:cubicBezTo>
                  <a:pt x="282905" y="0"/>
                  <a:pt x="142850" y="140055"/>
                  <a:pt x="142850" y="312821"/>
                </a:cubicBezTo>
                <a:lnTo>
                  <a:pt x="151598" y="478859"/>
                </a:lnTo>
                <a:cubicBezTo>
                  <a:pt x="151598" y="562584"/>
                  <a:pt x="83725" y="630457"/>
                  <a:pt x="0" y="630457"/>
                </a:cubicBezTo>
                <a:lnTo>
                  <a:pt x="936458" y="627898"/>
                </a:lnTo>
                <a:lnTo>
                  <a:pt x="1872915" y="630457"/>
                </a:lnTo>
                <a:cubicBezTo>
                  <a:pt x="1789190" y="630457"/>
                  <a:pt x="1721317" y="562584"/>
                  <a:pt x="1721317" y="478859"/>
                </a:cubicBezTo>
                <a:lnTo>
                  <a:pt x="1730065" y="312821"/>
                </a:lnTo>
                <a:cubicBezTo>
                  <a:pt x="1730065" y="140055"/>
                  <a:pt x="1590010" y="0"/>
                  <a:pt x="1417244" y="0"/>
                </a:cubicBezTo>
                <a:close/>
              </a:path>
            </a:pathLst>
          </a:custGeom>
          <a:noFill/>
          <a:ln w="19050" cap="flat" cmpd="sng">
            <a:solidFill>
              <a:srgbClr val="F2F2F2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1905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7"/>
          <p:cNvSpPr/>
          <p:nvPr/>
        </p:nvSpPr>
        <p:spPr>
          <a:xfrm flipH="1">
            <a:off x="168442" y="171638"/>
            <a:ext cx="11819824" cy="6481022"/>
          </a:xfrm>
          <a:custGeom>
            <a:avLst/>
            <a:gdLst/>
            <a:ahLst/>
            <a:cxnLst/>
            <a:rect l="l" t="t" r="r" b="b"/>
            <a:pathLst>
              <a:path w="11819824" h="6481022" extrusionOk="0">
                <a:moveTo>
                  <a:pt x="1633926" y="0"/>
                </a:moveTo>
                <a:lnTo>
                  <a:pt x="1183081" y="0"/>
                </a:lnTo>
                <a:lnTo>
                  <a:pt x="1162304" y="0"/>
                </a:lnTo>
                <a:lnTo>
                  <a:pt x="711459" y="0"/>
                </a:lnTo>
                <a:cubicBezTo>
                  <a:pt x="545719" y="0"/>
                  <a:pt x="411360" y="140055"/>
                  <a:pt x="411360" y="312821"/>
                </a:cubicBezTo>
                <a:lnTo>
                  <a:pt x="419753" y="478859"/>
                </a:lnTo>
                <a:cubicBezTo>
                  <a:pt x="419753" y="541653"/>
                  <a:pt x="383127" y="595530"/>
                  <a:pt x="330929" y="618544"/>
                </a:cubicBezTo>
                <a:lnTo>
                  <a:pt x="281899" y="628862"/>
                </a:lnTo>
                <a:lnTo>
                  <a:pt x="227591" y="628862"/>
                </a:lnTo>
                <a:cubicBezTo>
                  <a:pt x="101896" y="628862"/>
                  <a:pt x="0" y="730758"/>
                  <a:pt x="0" y="856453"/>
                </a:cubicBezTo>
                <a:lnTo>
                  <a:pt x="0" y="6253431"/>
                </a:lnTo>
                <a:cubicBezTo>
                  <a:pt x="0" y="6379126"/>
                  <a:pt x="101896" y="6481022"/>
                  <a:pt x="227591" y="6481022"/>
                </a:cubicBezTo>
                <a:lnTo>
                  <a:pt x="11592233" y="6481022"/>
                </a:lnTo>
                <a:cubicBezTo>
                  <a:pt x="11717928" y="6481022"/>
                  <a:pt x="11819824" y="6379126"/>
                  <a:pt x="11819824" y="6253431"/>
                </a:cubicBezTo>
                <a:lnTo>
                  <a:pt x="11819824" y="856453"/>
                </a:lnTo>
                <a:cubicBezTo>
                  <a:pt x="11819824" y="730758"/>
                  <a:pt x="11717928" y="628862"/>
                  <a:pt x="11592233" y="628862"/>
                </a:cubicBezTo>
                <a:lnTo>
                  <a:pt x="2063486" y="628862"/>
                </a:lnTo>
                <a:lnTo>
                  <a:pt x="2014456" y="618544"/>
                </a:lnTo>
                <a:cubicBezTo>
                  <a:pt x="1962258" y="595530"/>
                  <a:pt x="1925632" y="541653"/>
                  <a:pt x="1925632" y="478859"/>
                </a:cubicBezTo>
                <a:lnTo>
                  <a:pt x="1934025" y="312821"/>
                </a:lnTo>
                <a:cubicBezTo>
                  <a:pt x="1934025" y="140055"/>
                  <a:pt x="1799666" y="0"/>
                  <a:pt x="1633926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7"/>
          <p:cNvSpPr/>
          <p:nvPr/>
        </p:nvSpPr>
        <p:spPr>
          <a:xfrm>
            <a:off x="295177" y="250245"/>
            <a:ext cx="11585816" cy="6302794"/>
          </a:xfrm>
          <a:custGeom>
            <a:avLst/>
            <a:gdLst/>
            <a:ahLst/>
            <a:cxnLst/>
            <a:rect l="l" t="t" r="r" b="b"/>
            <a:pathLst>
              <a:path w="12873129" h="6481022" extrusionOk="0">
                <a:moveTo>
                  <a:pt x="12110335" y="0"/>
                </a:moveTo>
                <a:lnTo>
                  <a:pt x="11659489" y="0"/>
                </a:lnTo>
                <a:lnTo>
                  <a:pt x="11638713" y="0"/>
                </a:lnTo>
                <a:lnTo>
                  <a:pt x="11187868" y="0"/>
                </a:lnTo>
                <a:cubicBezTo>
                  <a:pt x="11022128" y="0"/>
                  <a:pt x="10887769" y="140055"/>
                  <a:pt x="10887769" y="312821"/>
                </a:cubicBezTo>
                <a:lnTo>
                  <a:pt x="10896162" y="478859"/>
                </a:lnTo>
                <a:cubicBezTo>
                  <a:pt x="10896162" y="541653"/>
                  <a:pt x="10859536" y="595530"/>
                  <a:pt x="10807338" y="618544"/>
                </a:cubicBezTo>
                <a:lnTo>
                  <a:pt x="10758308" y="628862"/>
                </a:lnTo>
                <a:lnTo>
                  <a:pt x="227592" y="628862"/>
                </a:lnTo>
                <a:cubicBezTo>
                  <a:pt x="101897" y="628862"/>
                  <a:pt x="0" y="701097"/>
                  <a:pt x="0" y="826792"/>
                </a:cubicBezTo>
                <a:cubicBezTo>
                  <a:pt x="5347" y="2610954"/>
                  <a:pt x="10693" y="4395115"/>
                  <a:pt x="16040" y="6179277"/>
                </a:cubicBezTo>
                <a:cubicBezTo>
                  <a:pt x="16040" y="6304972"/>
                  <a:pt x="80509" y="6476078"/>
                  <a:pt x="206204" y="6476078"/>
                </a:cubicBezTo>
                <a:lnTo>
                  <a:pt x="12645538" y="6481022"/>
                </a:lnTo>
                <a:cubicBezTo>
                  <a:pt x="12771233" y="6481022"/>
                  <a:pt x="12873129" y="6379126"/>
                  <a:pt x="12873129" y="6253431"/>
                </a:cubicBezTo>
                <a:lnTo>
                  <a:pt x="12873129" y="856453"/>
                </a:lnTo>
                <a:cubicBezTo>
                  <a:pt x="12873129" y="730758"/>
                  <a:pt x="12771233" y="628862"/>
                  <a:pt x="12645538" y="628862"/>
                </a:cubicBezTo>
                <a:lnTo>
                  <a:pt x="12539895" y="628862"/>
                </a:lnTo>
                <a:lnTo>
                  <a:pt x="12490865" y="618544"/>
                </a:lnTo>
                <a:cubicBezTo>
                  <a:pt x="12438667" y="595530"/>
                  <a:pt x="12402041" y="541653"/>
                  <a:pt x="12402041" y="478859"/>
                </a:cubicBezTo>
                <a:lnTo>
                  <a:pt x="12410433" y="312821"/>
                </a:lnTo>
                <a:cubicBezTo>
                  <a:pt x="12410433" y="140055"/>
                  <a:pt x="12276074" y="0"/>
                  <a:pt x="12110335" y="0"/>
                </a:cubicBezTo>
                <a:close/>
              </a:path>
            </a:pathLst>
          </a:custGeom>
          <a:noFill/>
          <a:ln w="19050" cap="flat" cmpd="sng">
            <a:solidFill>
              <a:srgbClr val="F2F2F2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1905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شريحة فارغة">
    <p:bg>
      <p:bgPr>
        <a:gradFill>
          <a:gsLst>
            <a:gs pos="0">
              <a:srgbClr val="00BA97"/>
            </a:gs>
            <a:gs pos="100000">
              <a:srgbClr val="00937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3003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49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 flipH="1">
            <a:off x="5237074" y="2772700"/>
            <a:ext cx="6954926" cy="4087852"/>
          </a:xfrm>
          <a:custGeom>
            <a:avLst/>
            <a:gdLst/>
            <a:ahLst/>
            <a:cxnLst/>
            <a:rect l="l" t="t" r="r" b="b"/>
            <a:pathLst>
              <a:path w="12201625" h="3420797" extrusionOk="0">
                <a:moveTo>
                  <a:pt x="0" y="0"/>
                </a:moveTo>
                <a:cubicBezTo>
                  <a:pt x="1050792" y="529990"/>
                  <a:pt x="1804979" y="1955131"/>
                  <a:pt x="3152376" y="1589971"/>
                </a:cubicBezTo>
                <a:cubicBezTo>
                  <a:pt x="4499773" y="1224811"/>
                  <a:pt x="4983363" y="706400"/>
                  <a:pt x="6394317" y="1794127"/>
                </a:cubicBezTo>
                <a:cubicBezTo>
                  <a:pt x="7805271" y="2881854"/>
                  <a:pt x="8257928" y="1723553"/>
                  <a:pt x="9225813" y="1994665"/>
                </a:cubicBezTo>
                <a:cubicBezTo>
                  <a:pt x="10193698" y="2265777"/>
                  <a:pt x="11022264" y="3129649"/>
                  <a:pt x="12201625" y="3420797"/>
                </a:cubicBezTo>
                <a:lnTo>
                  <a:pt x="0" y="3420797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50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1"/>
          <p:cNvSpPr/>
          <p:nvPr/>
        </p:nvSpPr>
        <p:spPr>
          <a:xfrm rot="10800000" flipH="1">
            <a:off x="1" y="-1225"/>
            <a:ext cx="7839544" cy="4720700"/>
          </a:xfrm>
          <a:custGeom>
            <a:avLst/>
            <a:gdLst/>
            <a:ahLst/>
            <a:cxnLst/>
            <a:rect l="l" t="t" r="r" b="b"/>
            <a:pathLst>
              <a:path w="12201625" h="3420797" extrusionOk="0">
                <a:moveTo>
                  <a:pt x="0" y="0"/>
                </a:moveTo>
                <a:cubicBezTo>
                  <a:pt x="1050792" y="529990"/>
                  <a:pt x="1804979" y="1955131"/>
                  <a:pt x="3152376" y="1589971"/>
                </a:cubicBezTo>
                <a:cubicBezTo>
                  <a:pt x="4499773" y="1224811"/>
                  <a:pt x="4983363" y="706400"/>
                  <a:pt x="6394317" y="1794127"/>
                </a:cubicBezTo>
                <a:cubicBezTo>
                  <a:pt x="7805271" y="2881854"/>
                  <a:pt x="8257928" y="1723553"/>
                  <a:pt x="9225813" y="1994665"/>
                </a:cubicBezTo>
                <a:cubicBezTo>
                  <a:pt x="10193698" y="2265777"/>
                  <a:pt x="11022264" y="3129649"/>
                  <a:pt x="12201625" y="3420797"/>
                </a:cubicBezTo>
                <a:lnTo>
                  <a:pt x="0" y="3420797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469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;p1"/>
          <p:cNvSpPr txBox="1">
            <a:spLocks noGrp="1"/>
          </p:cNvSpPr>
          <p:nvPr>
            <p:ph type="title"/>
          </p:nvPr>
        </p:nvSpPr>
        <p:spPr>
          <a:xfrm>
            <a:off x="622300" y="593375"/>
            <a:ext cx="10975200" cy="7635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Boogaloo"/>
              <a:buNone/>
              <a:defRPr sz="3700">
                <a:solidFill>
                  <a:schemeClr val="lt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Boogaloo"/>
              <a:buNone/>
              <a:defRPr sz="3700">
                <a:solidFill>
                  <a:schemeClr val="lt1"/>
                </a:solidFill>
                <a:latin typeface="Boogaloo"/>
                <a:ea typeface="Boogaloo"/>
                <a:cs typeface="Boogaloo"/>
                <a:sym typeface="Boogalo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Boogaloo"/>
              <a:buNone/>
              <a:defRPr sz="3700">
                <a:solidFill>
                  <a:schemeClr val="lt1"/>
                </a:solidFill>
                <a:latin typeface="Boogaloo"/>
                <a:ea typeface="Boogaloo"/>
                <a:cs typeface="Boogaloo"/>
                <a:sym typeface="Boogalo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Boogaloo"/>
              <a:buNone/>
              <a:defRPr sz="3700">
                <a:solidFill>
                  <a:schemeClr val="lt1"/>
                </a:solidFill>
                <a:latin typeface="Boogaloo"/>
                <a:ea typeface="Boogaloo"/>
                <a:cs typeface="Boogaloo"/>
                <a:sym typeface="Boogalo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Boogaloo"/>
              <a:buNone/>
              <a:defRPr sz="3700">
                <a:solidFill>
                  <a:schemeClr val="lt1"/>
                </a:solidFill>
                <a:latin typeface="Boogaloo"/>
                <a:ea typeface="Boogaloo"/>
                <a:cs typeface="Boogaloo"/>
                <a:sym typeface="Boogalo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Boogaloo"/>
              <a:buNone/>
              <a:defRPr sz="3700">
                <a:solidFill>
                  <a:schemeClr val="lt1"/>
                </a:solidFill>
                <a:latin typeface="Boogaloo"/>
                <a:ea typeface="Boogaloo"/>
                <a:cs typeface="Boogaloo"/>
                <a:sym typeface="Boogalo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Boogaloo"/>
              <a:buNone/>
              <a:defRPr sz="3700">
                <a:solidFill>
                  <a:schemeClr val="lt1"/>
                </a:solidFill>
                <a:latin typeface="Boogaloo"/>
                <a:ea typeface="Boogaloo"/>
                <a:cs typeface="Boogaloo"/>
                <a:sym typeface="Boogalo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Boogaloo"/>
              <a:buNone/>
              <a:defRPr sz="3700">
                <a:solidFill>
                  <a:schemeClr val="lt1"/>
                </a:solidFill>
                <a:latin typeface="Boogaloo"/>
                <a:ea typeface="Boogaloo"/>
                <a:cs typeface="Boogaloo"/>
                <a:sym typeface="Boogalo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Boogaloo"/>
              <a:buNone/>
              <a:defRPr sz="3700">
                <a:solidFill>
                  <a:schemeClr val="lt1"/>
                </a:solidFill>
                <a:latin typeface="Boogaloo"/>
                <a:ea typeface="Boogaloo"/>
                <a:cs typeface="Boogaloo"/>
                <a:sym typeface="Boogaloo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2300" y="1586625"/>
            <a:ext cx="10975200" cy="4891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kko"/>
              <a:buChar char="●"/>
              <a:defRPr sz="2400">
                <a:solidFill>
                  <a:schemeClr val="lt1"/>
                </a:solidFill>
                <a:latin typeface="Dekko"/>
                <a:ea typeface="Dekko"/>
                <a:cs typeface="Dekko"/>
                <a:sym typeface="Dekko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kko"/>
              <a:buChar char="○"/>
              <a:defRPr sz="2400">
                <a:solidFill>
                  <a:schemeClr val="lt1"/>
                </a:solidFill>
                <a:latin typeface="Dekko"/>
                <a:ea typeface="Dekko"/>
                <a:cs typeface="Dekko"/>
                <a:sym typeface="Dekko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kko"/>
              <a:buChar char="■"/>
              <a:defRPr sz="2400">
                <a:solidFill>
                  <a:schemeClr val="lt1"/>
                </a:solidFill>
                <a:latin typeface="Dekko"/>
                <a:ea typeface="Dekko"/>
                <a:cs typeface="Dekko"/>
                <a:sym typeface="Dekko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kko"/>
              <a:buChar char="●"/>
              <a:defRPr sz="2400">
                <a:solidFill>
                  <a:schemeClr val="lt1"/>
                </a:solidFill>
                <a:latin typeface="Dekko"/>
                <a:ea typeface="Dekko"/>
                <a:cs typeface="Dekko"/>
                <a:sym typeface="Dekko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kko"/>
              <a:buChar char="○"/>
              <a:defRPr sz="2400">
                <a:solidFill>
                  <a:schemeClr val="lt1"/>
                </a:solidFill>
                <a:latin typeface="Dekko"/>
                <a:ea typeface="Dekko"/>
                <a:cs typeface="Dekko"/>
                <a:sym typeface="Dekko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kko"/>
              <a:buChar char="■"/>
              <a:defRPr sz="2400">
                <a:solidFill>
                  <a:schemeClr val="lt1"/>
                </a:solidFill>
                <a:latin typeface="Dekko"/>
                <a:ea typeface="Dekko"/>
                <a:cs typeface="Dekko"/>
                <a:sym typeface="Dekko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kko"/>
              <a:buChar char="●"/>
              <a:defRPr sz="2400">
                <a:solidFill>
                  <a:schemeClr val="lt1"/>
                </a:solidFill>
                <a:latin typeface="Dekko"/>
                <a:ea typeface="Dekko"/>
                <a:cs typeface="Dekko"/>
                <a:sym typeface="Dekko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kko"/>
              <a:buChar char="○"/>
              <a:defRPr sz="2400">
                <a:solidFill>
                  <a:schemeClr val="lt1"/>
                </a:solidFill>
                <a:latin typeface="Dekko"/>
                <a:ea typeface="Dekko"/>
                <a:cs typeface="Dekko"/>
                <a:sym typeface="Dekko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ekko"/>
              <a:buChar char="■"/>
              <a:defRPr sz="2400">
                <a:solidFill>
                  <a:schemeClr val="lt1"/>
                </a:solidFill>
                <a:latin typeface="Dekko"/>
                <a:ea typeface="Dekko"/>
                <a:cs typeface="Dekko"/>
                <a:sym typeface="Dekk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50.png"/><Relationship Id="rId7" Type="http://schemas.openxmlformats.org/officeDocument/2006/relationships/slide" Target="slide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5.xml"/><Relationship Id="rId5" Type="http://schemas.openxmlformats.org/officeDocument/2006/relationships/slide" Target="slide10.xml"/><Relationship Id="rId10" Type="http://schemas.openxmlformats.org/officeDocument/2006/relationships/image" Target="../media/image8.png"/><Relationship Id="rId4" Type="http://schemas.openxmlformats.org/officeDocument/2006/relationships/slide" Target="slide6.xml"/><Relationship Id="rId9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slide" Target="slide6.xml"/><Relationship Id="rId7" Type="http://schemas.openxmlformats.org/officeDocument/2006/relationships/slide" Target="slide1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slide" Target="slide3.xml"/><Relationship Id="rId5" Type="http://schemas.openxmlformats.org/officeDocument/2006/relationships/slide" Target="slide15.xml"/><Relationship Id="rId4" Type="http://schemas.openxmlformats.org/officeDocument/2006/relationships/slide" Target="slide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6.xml"/><Relationship Id="rId7" Type="http://schemas.openxmlformats.org/officeDocument/2006/relationships/slide" Target="slide1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15.xml"/><Relationship Id="rId4" Type="http://schemas.openxmlformats.org/officeDocument/2006/relationships/slide" Target="slide10.xml"/><Relationship Id="rId9" Type="http://schemas.openxmlformats.org/officeDocument/2006/relationships/slide" Target="slide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slide" Target="slide6.xml"/><Relationship Id="rId7" Type="http://schemas.openxmlformats.org/officeDocument/2006/relationships/slide" Target="slide1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15.xml"/><Relationship Id="rId4" Type="http://schemas.openxmlformats.org/officeDocument/2006/relationships/slide" Target="slide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6.xm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15.xml"/><Relationship Id="rId4" Type="http://schemas.openxmlformats.org/officeDocument/2006/relationships/slide" Target="slide10.xml"/><Relationship Id="rId9" Type="http://schemas.openxmlformats.org/officeDocument/2006/relationships/slide" Target="slide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" Target="slide6.xml"/><Relationship Id="rId7" Type="http://schemas.openxmlformats.org/officeDocument/2006/relationships/slide" Target="slide1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5" Type="http://schemas.openxmlformats.org/officeDocument/2006/relationships/slide" Target="slide15.xml"/><Relationship Id="rId10" Type="http://schemas.openxmlformats.org/officeDocument/2006/relationships/image" Target="../media/image12.png"/><Relationship Id="rId4" Type="http://schemas.openxmlformats.org/officeDocument/2006/relationships/slide" Target="slide10.xml"/><Relationship Id="rId9" Type="http://schemas.openxmlformats.org/officeDocument/2006/relationships/slide" Target="slide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slide" Target="slide6.xml"/><Relationship Id="rId7" Type="http://schemas.openxmlformats.org/officeDocument/2006/relationships/slide" Target="slide1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5" Type="http://schemas.openxmlformats.org/officeDocument/2006/relationships/slide" Target="slide15.xml"/><Relationship Id="rId4" Type="http://schemas.openxmlformats.org/officeDocument/2006/relationships/slide" Target="slide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slide" Target="slide6.xml"/><Relationship Id="rId7" Type="http://schemas.openxmlformats.org/officeDocument/2006/relationships/slide" Target="slide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5" Type="http://schemas.openxmlformats.org/officeDocument/2006/relationships/slide" Target="slide8.xml"/><Relationship Id="rId4" Type="http://schemas.openxmlformats.org/officeDocument/2006/relationships/slide" Target="slide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" Target="slide6.xml"/><Relationship Id="rId7" Type="http://schemas.openxmlformats.org/officeDocument/2006/relationships/slide" Target="slide3.xml"/><Relationship Id="rId12" Type="http://schemas.openxmlformats.org/officeDocument/2006/relationships/slide" Target="slid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5.xml"/><Relationship Id="rId11" Type="http://schemas.openxmlformats.org/officeDocument/2006/relationships/image" Target="../media/image4.png"/><Relationship Id="rId5" Type="http://schemas.openxmlformats.org/officeDocument/2006/relationships/slide" Target="slide12.xml"/><Relationship Id="rId10" Type="http://schemas.openxmlformats.org/officeDocument/2006/relationships/image" Target="../media/image3.png"/><Relationship Id="rId4" Type="http://schemas.openxmlformats.org/officeDocument/2006/relationships/slide" Target="slide10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slide" Target="slide3.xml"/><Relationship Id="rId7" Type="http://schemas.openxmlformats.org/officeDocument/2006/relationships/slide" Target="slide1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5.xml"/><Relationship Id="rId5" Type="http://schemas.openxmlformats.org/officeDocument/2006/relationships/slide" Target="slide10.xml"/><Relationship Id="rId4" Type="http://schemas.openxmlformats.org/officeDocument/2006/relationships/slide" Target="slide6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slide" Target="slide3.xml"/><Relationship Id="rId7" Type="http://schemas.openxmlformats.org/officeDocument/2006/relationships/slide" Target="slide1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5.xml"/><Relationship Id="rId5" Type="http://schemas.openxmlformats.org/officeDocument/2006/relationships/slide" Target="slide10.xml"/><Relationship Id="rId4" Type="http://schemas.openxmlformats.org/officeDocument/2006/relationships/slide" Target="slide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slide" Target="slide3.xml"/><Relationship Id="rId7" Type="http://schemas.openxmlformats.org/officeDocument/2006/relationships/slide" Target="slide1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5.xml"/><Relationship Id="rId5" Type="http://schemas.openxmlformats.org/officeDocument/2006/relationships/slide" Target="slide10.xml"/><Relationship Id="rId4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" Target="slide6.xml"/><Relationship Id="rId7" Type="http://schemas.openxmlformats.org/officeDocument/2006/relationships/slide" Target="slide1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slide" Target="slide3.xml"/><Relationship Id="rId5" Type="http://schemas.openxmlformats.org/officeDocument/2006/relationships/slide" Target="slide15.xml"/><Relationship Id="rId10" Type="http://schemas.openxmlformats.org/officeDocument/2006/relationships/image" Target="../media/image6.jpg"/><Relationship Id="rId4" Type="http://schemas.openxmlformats.org/officeDocument/2006/relationships/slide" Target="slide10.xml"/><Relationship Id="rId9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slide" Target="slide6.xml"/><Relationship Id="rId7" Type="http://schemas.openxmlformats.org/officeDocument/2006/relationships/slide" Target="slide1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slide" Target="slide3.xml"/><Relationship Id="rId5" Type="http://schemas.openxmlformats.org/officeDocument/2006/relationships/slide" Target="slide15.xml"/><Relationship Id="rId4" Type="http://schemas.openxmlformats.org/officeDocument/2006/relationships/slide" Target="slide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2.png"/><Relationship Id="rId7" Type="http://schemas.openxmlformats.org/officeDocument/2006/relationships/slide" Target="slide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5.xml"/><Relationship Id="rId5" Type="http://schemas.openxmlformats.org/officeDocument/2006/relationships/slide" Target="slide10.xml"/><Relationship Id="rId10" Type="http://schemas.openxmlformats.org/officeDocument/2006/relationships/image" Target="../media/image7.png"/><Relationship Id="rId4" Type="http://schemas.openxmlformats.org/officeDocument/2006/relationships/slide" Target="slide6.xml"/><Relationship Id="rId9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slide" Target="slide6.xml"/><Relationship Id="rId7" Type="http://schemas.openxmlformats.org/officeDocument/2006/relationships/slide" Target="slide1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slide" Target="slide3.xml"/><Relationship Id="rId5" Type="http://schemas.openxmlformats.org/officeDocument/2006/relationships/slide" Target="slide15.xml"/><Relationship Id="rId4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Box 253">
            <a:extLst>
              <a:ext uri="{FF2B5EF4-FFF2-40B4-BE49-F238E27FC236}">
                <a16:creationId xmlns:a16="http://schemas.microsoft.com/office/drawing/2014/main" id="{C5DB3CC0-9631-40B4-8835-87870958E059}"/>
              </a:ext>
            </a:extLst>
          </p:cNvPr>
          <p:cNvSpPr txBox="1">
            <a:spLocks/>
          </p:cNvSpPr>
          <p:nvPr/>
        </p:nvSpPr>
        <p:spPr>
          <a:xfrm flipH="1">
            <a:off x="969433" y="434956"/>
            <a:ext cx="102531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TN" sz="4400" dirty="0">
                <a:solidFill>
                  <a:schemeClr val="bg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أتعرف قابلية قسمة عدد صحيح طبيعي على 2</a:t>
            </a:r>
            <a:r>
              <a:rPr lang="fr-FR" sz="4400" dirty="0">
                <a:solidFill>
                  <a:schemeClr val="bg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 </a:t>
            </a:r>
            <a:r>
              <a:rPr lang="ar-TN" sz="4400" dirty="0">
                <a:solidFill>
                  <a:schemeClr val="bg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و</a:t>
            </a:r>
            <a:r>
              <a:rPr lang="fr-FR" sz="4400" dirty="0">
                <a:solidFill>
                  <a:schemeClr val="bg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 </a:t>
            </a:r>
            <a:r>
              <a:rPr lang="ar-TN" sz="4400" dirty="0">
                <a:solidFill>
                  <a:schemeClr val="bg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5</a:t>
            </a:r>
            <a:endParaRPr lang="en-US" sz="7200" dirty="0">
              <a:solidFill>
                <a:schemeClr val="bg1"/>
              </a:solidFill>
              <a:latin typeface="Kufyan Arabic Black" panose="02000500000000000000" pitchFamily="2" charset="-78"/>
              <a:ea typeface="Calibri" panose="020F0502020204030204" pitchFamily="34" charset="0"/>
              <a:cs typeface="Kufyan Arabic Black" panose="02000500000000000000" pitchFamily="2" charset="-78"/>
            </a:endParaRPr>
          </a:p>
        </p:txBody>
      </p:sp>
      <p:sp>
        <p:nvSpPr>
          <p:cNvPr id="6" name="TextBox 253">
            <a:extLst>
              <a:ext uri="{FF2B5EF4-FFF2-40B4-BE49-F238E27FC236}">
                <a16:creationId xmlns:a16="http://schemas.microsoft.com/office/drawing/2014/main" id="{868CE866-6204-90FE-2659-CC3E97F6C424}"/>
              </a:ext>
            </a:extLst>
          </p:cNvPr>
          <p:cNvSpPr txBox="1">
            <a:spLocks/>
          </p:cNvSpPr>
          <p:nvPr/>
        </p:nvSpPr>
        <p:spPr>
          <a:xfrm flipH="1">
            <a:off x="1012158" y="1856137"/>
            <a:ext cx="1092662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r" rtl="1" fontAlgn="t">
              <a:lnSpc>
                <a:spcPct val="115000"/>
              </a:lnSpc>
              <a:spcAft>
                <a:spcPts val="1000"/>
              </a:spcAft>
              <a:buNone/>
            </a:pPr>
            <a:r>
              <a:rPr lang="ar-SA" sz="2000" b="1" i="0" u="none" strike="noStrike" dirty="0">
                <a:solidFill>
                  <a:srgbClr val="FFFFFF"/>
                </a:solidFill>
                <a:effectLst/>
                <a:latin typeface="Kufyan Arabic Black" panose="02000500000000000000" pitchFamily="2" charset="-78"/>
                <a:cs typeface="Kufyan Arabic Black" panose="02000500000000000000" pitchFamily="2" charset="-78"/>
              </a:rPr>
              <a:t>مكون الكفاية</a:t>
            </a:r>
            <a:r>
              <a:rPr lang="ar-TN" sz="2000" b="1" dirty="0">
                <a:solidFill>
                  <a:srgbClr val="FFFF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:     </a:t>
            </a:r>
            <a:r>
              <a:rPr lang="ar-SA" sz="2000" b="1" i="0" u="none" strike="noStrike" dirty="0">
                <a:solidFill>
                  <a:schemeClr val="tx1"/>
                </a:solidFill>
                <a:effectLst/>
                <a:latin typeface="Kufyan Arabic Black" panose="02000500000000000000" pitchFamily="2" charset="-78"/>
                <a:cs typeface="Kufyan Arabic Black" panose="02000500000000000000" pitchFamily="2" charset="-78"/>
              </a:rPr>
              <a:t>حل وضعيات مشكل دالة بتوظيف العمليات على الأعداد </a:t>
            </a:r>
            <a:endParaRPr lang="fr-FR" sz="2400" b="0" i="0" u="none" strike="noStrike" dirty="0">
              <a:solidFill>
                <a:schemeClr val="tx1"/>
              </a:solidFill>
              <a:effectLst/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</p:txBody>
      </p:sp>
      <p:sp>
        <p:nvSpPr>
          <p:cNvPr id="7" name="TextBox 253">
            <a:extLst>
              <a:ext uri="{FF2B5EF4-FFF2-40B4-BE49-F238E27FC236}">
                <a16:creationId xmlns:a16="http://schemas.microsoft.com/office/drawing/2014/main" id="{3DF4034D-8AC1-5220-13D9-06D5AF5C426E}"/>
              </a:ext>
            </a:extLst>
          </p:cNvPr>
          <p:cNvSpPr txBox="1">
            <a:spLocks/>
          </p:cNvSpPr>
          <p:nvPr/>
        </p:nvSpPr>
        <p:spPr>
          <a:xfrm flipH="1">
            <a:off x="-508000" y="2457968"/>
            <a:ext cx="12446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 fontAlgn="t"/>
            <a:r>
              <a:rPr lang="ar-SA" sz="2000" b="1" dirty="0">
                <a:solidFill>
                  <a:schemeClr val="bg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الهدف المميز</a:t>
            </a:r>
            <a:r>
              <a:rPr lang="ar-TN" sz="2000" b="1" dirty="0">
                <a:solidFill>
                  <a:schemeClr val="bg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:     </a:t>
            </a:r>
            <a:r>
              <a:rPr lang="ar-SA" sz="2000" b="1" dirty="0">
                <a:latin typeface="Kufyan Arabic Black" panose="02000500000000000000" pitchFamily="2" charset="-78"/>
                <a:cs typeface="Kufyan Arabic Black" panose="02000500000000000000" pitchFamily="2" charset="-78"/>
              </a:rPr>
              <a:t>تعرف قابلية قسمة عدد صحيح</a:t>
            </a:r>
            <a:r>
              <a:rPr lang="ar-TN" sz="2000" b="1" dirty="0">
                <a:latin typeface="Kufyan Arabic Black" panose="02000500000000000000" pitchFamily="2" charset="-78"/>
                <a:cs typeface="Kufyan Arabic Black" panose="02000500000000000000" pitchFamily="2" charset="-78"/>
              </a:rPr>
              <a:t> </a:t>
            </a:r>
            <a:r>
              <a:rPr lang="ar-SA" sz="2000" b="1" dirty="0">
                <a:latin typeface="Kufyan Arabic Black" panose="02000500000000000000" pitchFamily="2" charset="-78"/>
                <a:cs typeface="Kufyan Arabic Black" panose="02000500000000000000" pitchFamily="2" charset="-78"/>
              </a:rPr>
              <a:t>طبيعي</a:t>
            </a:r>
          </a:p>
        </p:txBody>
      </p:sp>
      <p:sp>
        <p:nvSpPr>
          <p:cNvPr id="8" name="TextBox 253">
            <a:extLst>
              <a:ext uri="{FF2B5EF4-FFF2-40B4-BE49-F238E27FC236}">
                <a16:creationId xmlns:a16="http://schemas.microsoft.com/office/drawing/2014/main" id="{18ED21DC-EDB8-87ED-C48A-C4725BB44254}"/>
              </a:ext>
            </a:extLst>
          </p:cNvPr>
          <p:cNvSpPr txBox="1">
            <a:spLocks/>
          </p:cNvSpPr>
          <p:nvPr/>
        </p:nvSpPr>
        <p:spPr>
          <a:xfrm flipH="1">
            <a:off x="1012158" y="3013633"/>
            <a:ext cx="10926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 fontAlgn="t"/>
            <a:r>
              <a:rPr lang="ar-SA" sz="2000" b="1" dirty="0">
                <a:solidFill>
                  <a:schemeClr val="bg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المحتوى</a:t>
            </a:r>
            <a:r>
              <a:rPr lang="ar-TN" sz="2000" dirty="0">
                <a:solidFill>
                  <a:schemeClr val="bg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:            </a:t>
            </a:r>
            <a:r>
              <a:rPr lang="ar-SA" sz="2000" b="1" dirty="0">
                <a:latin typeface="Kufyan Arabic Black" panose="02000500000000000000" pitchFamily="2" charset="-78"/>
                <a:cs typeface="Kufyan Arabic Black" panose="02000500000000000000" pitchFamily="2" charset="-78"/>
              </a:rPr>
              <a:t>قابلية القسمة على 2 و</a:t>
            </a:r>
            <a:r>
              <a:rPr lang="ar-TN" sz="2000" b="1" dirty="0">
                <a:latin typeface="Kufyan Arabic Black" panose="02000500000000000000" pitchFamily="2" charset="-78"/>
                <a:cs typeface="Kufyan Arabic Black" panose="02000500000000000000" pitchFamily="2" charset="-78"/>
              </a:rPr>
              <a:t> </a:t>
            </a:r>
            <a:r>
              <a:rPr lang="ar-SA" sz="2000" b="1" dirty="0">
                <a:latin typeface="Kufyan Arabic Black" panose="02000500000000000000" pitchFamily="2" charset="-78"/>
                <a:cs typeface="Kufyan Arabic Black" panose="02000500000000000000" pitchFamily="2" charset="-78"/>
              </a:rPr>
              <a:t>5</a:t>
            </a:r>
            <a:endParaRPr lang="fr-FR" sz="2000" dirty="0"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</p:txBody>
      </p:sp>
      <p:grpSp>
        <p:nvGrpSpPr>
          <p:cNvPr id="9" name="Graphic 1">
            <a:extLst>
              <a:ext uri="{FF2B5EF4-FFF2-40B4-BE49-F238E27FC236}">
                <a16:creationId xmlns:a16="http://schemas.microsoft.com/office/drawing/2014/main" id="{A637C016-C872-123F-9030-E14609AF4D0B}"/>
              </a:ext>
            </a:extLst>
          </p:cNvPr>
          <p:cNvGrpSpPr/>
          <p:nvPr/>
        </p:nvGrpSpPr>
        <p:grpSpPr>
          <a:xfrm>
            <a:off x="-465666" y="1656916"/>
            <a:ext cx="4538134" cy="5508882"/>
            <a:chOff x="-253973" y="-6694"/>
            <a:chExt cx="5308300" cy="6872907"/>
          </a:xfrm>
        </p:grpSpPr>
        <p:sp>
          <p:nvSpPr>
            <p:cNvPr id="10" name="Freeform: Shape 3">
              <a:extLst>
                <a:ext uri="{FF2B5EF4-FFF2-40B4-BE49-F238E27FC236}">
                  <a16:creationId xmlns:a16="http://schemas.microsoft.com/office/drawing/2014/main" id="{70663BA9-C46D-5858-8396-5374E98AFE67}"/>
                </a:ext>
              </a:extLst>
            </p:cNvPr>
            <p:cNvSpPr/>
            <p:nvPr/>
          </p:nvSpPr>
          <p:spPr>
            <a:xfrm>
              <a:off x="-253973" y="2707168"/>
              <a:ext cx="3990913" cy="4159045"/>
            </a:xfrm>
            <a:custGeom>
              <a:avLst/>
              <a:gdLst>
                <a:gd name="connsiteX0" fmla="*/ 8626 w 3990913"/>
                <a:gd name="connsiteY0" fmla="*/ 1502066 h 4159045"/>
                <a:gd name="connsiteX1" fmla="*/ 1988965 w 3990913"/>
                <a:gd name="connsiteY1" fmla="*/ 8626 h 4159045"/>
                <a:gd name="connsiteX2" fmla="*/ 3987498 w 3990913"/>
                <a:gd name="connsiteY2" fmla="*/ 2658733 h 4159045"/>
                <a:gd name="connsiteX3" fmla="*/ 2007160 w 3990913"/>
                <a:gd name="connsiteY3" fmla="*/ 4152172 h 415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90913" h="4159045">
                  <a:moveTo>
                    <a:pt x="8626" y="1502066"/>
                  </a:moveTo>
                  <a:lnTo>
                    <a:pt x="1988965" y="8626"/>
                  </a:lnTo>
                  <a:lnTo>
                    <a:pt x="3987498" y="2658733"/>
                  </a:lnTo>
                  <a:lnTo>
                    <a:pt x="2007160" y="4152172"/>
                  </a:lnTo>
                  <a:close/>
                </a:path>
              </a:pathLst>
            </a:custGeom>
            <a:solidFill>
              <a:srgbClr val="262625">
                <a:alpha val="20000"/>
              </a:srgbClr>
            </a:solidFill>
            <a:ln w="88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" name="Freeform: Shape 4">
              <a:extLst>
                <a:ext uri="{FF2B5EF4-FFF2-40B4-BE49-F238E27FC236}">
                  <a16:creationId xmlns:a16="http://schemas.microsoft.com/office/drawing/2014/main" id="{9C992E75-A1FB-43F5-2FBD-6AFE0E2A3E18}"/>
                </a:ext>
              </a:extLst>
            </p:cNvPr>
            <p:cNvSpPr/>
            <p:nvPr/>
          </p:nvSpPr>
          <p:spPr>
            <a:xfrm>
              <a:off x="-217529" y="2580766"/>
              <a:ext cx="3990913" cy="4159045"/>
            </a:xfrm>
            <a:custGeom>
              <a:avLst/>
              <a:gdLst>
                <a:gd name="connsiteX0" fmla="*/ 9295 w 3990913"/>
                <a:gd name="connsiteY0" fmla="*/ 1502734 h 4159045"/>
                <a:gd name="connsiteX1" fmla="*/ 1989633 w 3990913"/>
                <a:gd name="connsiteY1" fmla="*/ 9295 h 4159045"/>
                <a:gd name="connsiteX2" fmla="*/ 3988167 w 3990913"/>
                <a:gd name="connsiteY2" fmla="*/ 2659401 h 4159045"/>
                <a:gd name="connsiteX3" fmla="*/ 2007828 w 3990913"/>
                <a:gd name="connsiteY3" fmla="*/ 4152840 h 415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90913" h="4159045">
                  <a:moveTo>
                    <a:pt x="9295" y="1502734"/>
                  </a:moveTo>
                  <a:lnTo>
                    <a:pt x="1989633" y="9295"/>
                  </a:lnTo>
                  <a:lnTo>
                    <a:pt x="3988167" y="2659401"/>
                  </a:lnTo>
                  <a:lnTo>
                    <a:pt x="2007828" y="4152840"/>
                  </a:lnTo>
                  <a:close/>
                </a:path>
              </a:pathLst>
            </a:custGeom>
            <a:solidFill>
              <a:srgbClr val="EBE9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2" name="Freeform: Shape 251">
              <a:extLst>
                <a:ext uri="{FF2B5EF4-FFF2-40B4-BE49-F238E27FC236}">
                  <a16:creationId xmlns:a16="http://schemas.microsoft.com/office/drawing/2014/main" id="{F160DA50-2724-8B23-D56F-5B4345D5198A}"/>
                </a:ext>
              </a:extLst>
            </p:cNvPr>
            <p:cNvSpPr/>
            <p:nvPr/>
          </p:nvSpPr>
          <p:spPr>
            <a:xfrm>
              <a:off x="1358578" y="3133473"/>
              <a:ext cx="548640" cy="504395"/>
            </a:xfrm>
            <a:custGeom>
              <a:avLst/>
              <a:gdLst>
                <a:gd name="connsiteX0" fmla="*/ 29392 w 548639"/>
                <a:gd name="connsiteY0" fmla="*/ 461889 h 504394"/>
                <a:gd name="connsiteX1" fmla="*/ 170977 w 548639"/>
                <a:gd name="connsiteY1" fmla="*/ 362780 h 504394"/>
                <a:gd name="connsiteX2" fmla="*/ 175401 w 548639"/>
                <a:gd name="connsiteY2" fmla="*/ 363665 h 504394"/>
                <a:gd name="connsiteX3" fmla="*/ 386008 w 548639"/>
                <a:gd name="connsiteY3" fmla="*/ 377823 h 504394"/>
                <a:gd name="connsiteX4" fmla="*/ 386893 w 548639"/>
                <a:gd name="connsiteY4" fmla="*/ 377823 h 504394"/>
                <a:gd name="connsiteX5" fmla="*/ 479808 w 548639"/>
                <a:gd name="connsiteY5" fmla="*/ 497285 h 504394"/>
                <a:gd name="connsiteX6" fmla="*/ 502815 w 548639"/>
                <a:gd name="connsiteY6" fmla="*/ 479587 h 504394"/>
                <a:gd name="connsiteX7" fmla="*/ 408130 w 548639"/>
                <a:gd name="connsiteY7" fmla="*/ 358355 h 504394"/>
                <a:gd name="connsiteX8" fmla="*/ 408130 w 548639"/>
                <a:gd name="connsiteY8" fmla="*/ 357470 h 504394"/>
                <a:gd name="connsiteX9" fmla="*/ 409900 w 548639"/>
                <a:gd name="connsiteY9" fmla="*/ 199073 h 504394"/>
                <a:gd name="connsiteX10" fmla="*/ 537326 w 548639"/>
                <a:gd name="connsiteY10" fmla="*/ 109698 h 504394"/>
                <a:gd name="connsiteX11" fmla="*/ 519628 w 548639"/>
                <a:gd name="connsiteY11" fmla="*/ 86690 h 504394"/>
                <a:gd name="connsiteX12" fmla="*/ 384238 w 548639"/>
                <a:gd name="connsiteY12" fmla="*/ 182260 h 504394"/>
                <a:gd name="connsiteX13" fmla="*/ 266546 w 548639"/>
                <a:gd name="connsiteY13" fmla="*/ 148633 h 504394"/>
                <a:gd name="connsiteX14" fmla="*/ 165667 w 548639"/>
                <a:gd name="connsiteY14" fmla="*/ 124741 h 504394"/>
                <a:gd name="connsiteX15" fmla="*/ 162127 w 548639"/>
                <a:gd name="connsiteY15" fmla="*/ 124741 h 504394"/>
                <a:gd name="connsiteX16" fmla="*/ 77177 w 548639"/>
                <a:gd name="connsiteY16" fmla="*/ 12358 h 504394"/>
                <a:gd name="connsiteX17" fmla="*/ 54169 w 548639"/>
                <a:gd name="connsiteY17" fmla="*/ 30056 h 504394"/>
                <a:gd name="connsiteX18" fmla="*/ 154163 w 548639"/>
                <a:gd name="connsiteY18" fmla="*/ 161022 h 504394"/>
                <a:gd name="connsiteX19" fmla="*/ 162127 w 548639"/>
                <a:gd name="connsiteY19" fmla="*/ 334463 h 504394"/>
                <a:gd name="connsiteX20" fmla="*/ 13464 w 548639"/>
                <a:gd name="connsiteY20" fmla="*/ 438882 h 504394"/>
                <a:gd name="connsiteX21" fmla="*/ 29392 w 548639"/>
                <a:gd name="connsiteY21" fmla="*/ 461889 h 504394"/>
                <a:gd name="connsiteX22" fmla="*/ 264776 w 548639"/>
                <a:gd name="connsiteY22" fmla="*/ 178720 h 504394"/>
                <a:gd name="connsiteX23" fmla="*/ 375389 w 548639"/>
                <a:gd name="connsiteY23" fmla="*/ 210576 h 504394"/>
                <a:gd name="connsiteX24" fmla="*/ 379814 w 548639"/>
                <a:gd name="connsiteY24" fmla="*/ 211461 h 504394"/>
                <a:gd name="connsiteX25" fmla="*/ 378929 w 548639"/>
                <a:gd name="connsiteY25" fmla="*/ 345967 h 504394"/>
                <a:gd name="connsiteX26" fmla="*/ 375389 w 548639"/>
                <a:gd name="connsiteY26" fmla="*/ 349506 h 504394"/>
                <a:gd name="connsiteX27" fmla="*/ 193099 w 548639"/>
                <a:gd name="connsiteY27" fmla="*/ 337118 h 504394"/>
                <a:gd name="connsiteX28" fmla="*/ 189559 w 548639"/>
                <a:gd name="connsiteY28" fmla="*/ 330923 h 504394"/>
                <a:gd name="connsiteX29" fmla="*/ 181595 w 548639"/>
                <a:gd name="connsiteY29" fmla="*/ 156597 h 504394"/>
                <a:gd name="connsiteX30" fmla="*/ 264776 w 548639"/>
                <a:gd name="connsiteY30" fmla="*/ 178720 h 504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48639" h="504394">
                  <a:moveTo>
                    <a:pt x="29392" y="461889"/>
                  </a:moveTo>
                  <a:cubicBezTo>
                    <a:pt x="76292" y="429148"/>
                    <a:pt x="124077" y="395521"/>
                    <a:pt x="170977" y="362780"/>
                  </a:cubicBezTo>
                  <a:cubicBezTo>
                    <a:pt x="171861" y="363665"/>
                    <a:pt x="173631" y="363665"/>
                    <a:pt x="175401" y="363665"/>
                  </a:cubicBezTo>
                  <a:cubicBezTo>
                    <a:pt x="245308" y="374284"/>
                    <a:pt x="315216" y="378708"/>
                    <a:pt x="386008" y="377823"/>
                  </a:cubicBezTo>
                  <a:cubicBezTo>
                    <a:pt x="386008" y="377823"/>
                    <a:pt x="386008" y="377823"/>
                    <a:pt x="386893" y="377823"/>
                  </a:cubicBezTo>
                  <a:cubicBezTo>
                    <a:pt x="418749" y="417644"/>
                    <a:pt x="449721" y="457464"/>
                    <a:pt x="479808" y="497285"/>
                  </a:cubicBezTo>
                  <a:cubicBezTo>
                    <a:pt x="491311" y="512329"/>
                    <a:pt x="514319" y="494630"/>
                    <a:pt x="502815" y="479587"/>
                  </a:cubicBezTo>
                  <a:cubicBezTo>
                    <a:pt x="471844" y="438882"/>
                    <a:pt x="439987" y="398176"/>
                    <a:pt x="408130" y="358355"/>
                  </a:cubicBezTo>
                  <a:cubicBezTo>
                    <a:pt x="408130" y="358355"/>
                    <a:pt x="408130" y="357470"/>
                    <a:pt x="408130" y="357470"/>
                  </a:cubicBezTo>
                  <a:cubicBezTo>
                    <a:pt x="409015" y="304376"/>
                    <a:pt x="409015" y="252167"/>
                    <a:pt x="409900" y="199073"/>
                  </a:cubicBezTo>
                  <a:cubicBezTo>
                    <a:pt x="452376" y="168986"/>
                    <a:pt x="494851" y="139784"/>
                    <a:pt x="537326" y="109698"/>
                  </a:cubicBezTo>
                  <a:cubicBezTo>
                    <a:pt x="552370" y="99079"/>
                    <a:pt x="535557" y="76071"/>
                    <a:pt x="519628" y="86690"/>
                  </a:cubicBezTo>
                  <a:cubicBezTo>
                    <a:pt x="474498" y="118547"/>
                    <a:pt x="429368" y="150403"/>
                    <a:pt x="384238" y="182260"/>
                  </a:cubicBezTo>
                  <a:cubicBezTo>
                    <a:pt x="345302" y="170756"/>
                    <a:pt x="305482" y="160137"/>
                    <a:pt x="266546" y="148633"/>
                  </a:cubicBezTo>
                  <a:cubicBezTo>
                    <a:pt x="233805" y="138899"/>
                    <a:pt x="200178" y="126511"/>
                    <a:pt x="165667" y="124741"/>
                  </a:cubicBezTo>
                  <a:cubicBezTo>
                    <a:pt x="164782" y="124741"/>
                    <a:pt x="163897" y="124741"/>
                    <a:pt x="162127" y="124741"/>
                  </a:cubicBezTo>
                  <a:cubicBezTo>
                    <a:pt x="132926" y="88460"/>
                    <a:pt x="103724" y="50409"/>
                    <a:pt x="77177" y="12358"/>
                  </a:cubicBezTo>
                  <a:cubicBezTo>
                    <a:pt x="66558" y="-2685"/>
                    <a:pt x="43550" y="15013"/>
                    <a:pt x="54169" y="30056"/>
                  </a:cubicBezTo>
                  <a:cubicBezTo>
                    <a:pt x="86026" y="75186"/>
                    <a:pt x="119652" y="118547"/>
                    <a:pt x="154163" y="161022"/>
                  </a:cubicBezTo>
                  <a:cubicBezTo>
                    <a:pt x="155048" y="218541"/>
                    <a:pt x="157703" y="276944"/>
                    <a:pt x="162127" y="334463"/>
                  </a:cubicBezTo>
                  <a:cubicBezTo>
                    <a:pt x="112573" y="368974"/>
                    <a:pt x="63018" y="404370"/>
                    <a:pt x="13464" y="438882"/>
                  </a:cubicBezTo>
                  <a:cubicBezTo>
                    <a:pt x="-3350" y="449500"/>
                    <a:pt x="14349" y="472508"/>
                    <a:pt x="29392" y="461889"/>
                  </a:cubicBezTo>
                  <a:close/>
                  <a:moveTo>
                    <a:pt x="264776" y="178720"/>
                  </a:moveTo>
                  <a:cubicBezTo>
                    <a:pt x="301942" y="189339"/>
                    <a:pt x="338223" y="199958"/>
                    <a:pt x="375389" y="210576"/>
                  </a:cubicBezTo>
                  <a:cubicBezTo>
                    <a:pt x="377159" y="211461"/>
                    <a:pt x="378929" y="211461"/>
                    <a:pt x="379814" y="211461"/>
                  </a:cubicBezTo>
                  <a:cubicBezTo>
                    <a:pt x="379814" y="256592"/>
                    <a:pt x="378929" y="300837"/>
                    <a:pt x="378929" y="345967"/>
                  </a:cubicBezTo>
                  <a:cubicBezTo>
                    <a:pt x="377159" y="346852"/>
                    <a:pt x="376274" y="348621"/>
                    <a:pt x="375389" y="349506"/>
                  </a:cubicBezTo>
                  <a:cubicBezTo>
                    <a:pt x="314331" y="349506"/>
                    <a:pt x="253272" y="345967"/>
                    <a:pt x="193099" y="337118"/>
                  </a:cubicBezTo>
                  <a:cubicBezTo>
                    <a:pt x="192214" y="334463"/>
                    <a:pt x="191329" y="332693"/>
                    <a:pt x="189559" y="330923"/>
                  </a:cubicBezTo>
                  <a:cubicBezTo>
                    <a:pt x="185135" y="272520"/>
                    <a:pt x="182480" y="215001"/>
                    <a:pt x="181595" y="156597"/>
                  </a:cubicBezTo>
                  <a:cubicBezTo>
                    <a:pt x="209027" y="161022"/>
                    <a:pt x="237344" y="170756"/>
                    <a:pt x="264776" y="178720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3" name="Freeform: Shape 256">
              <a:extLst>
                <a:ext uri="{FF2B5EF4-FFF2-40B4-BE49-F238E27FC236}">
                  <a16:creationId xmlns:a16="http://schemas.microsoft.com/office/drawing/2014/main" id="{3FF70021-13E7-4C7A-8989-62E9DFAB7FD8}"/>
                </a:ext>
              </a:extLst>
            </p:cNvPr>
            <p:cNvSpPr/>
            <p:nvPr/>
          </p:nvSpPr>
          <p:spPr>
            <a:xfrm>
              <a:off x="1380042" y="3377328"/>
              <a:ext cx="115037" cy="115037"/>
            </a:xfrm>
            <a:custGeom>
              <a:avLst/>
              <a:gdLst>
                <a:gd name="connsiteX0" fmla="*/ 41555 w 115037"/>
                <a:gd name="connsiteY0" fmla="*/ 72910 h 115037"/>
                <a:gd name="connsiteX1" fmla="*/ 67217 w 115037"/>
                <a:gd name="connsiteY1" fmla="*/ 64946 h 115037"/>
                <a:gd name="connsiteX2" fmla="*/ 83145 w 115037"/>
                <a:gd name="connsiteY2" fmla="*/ 64061 h 115037"/>
                <a:gd name="connsiteX3" fmla="*/ 74296 w 115037"/>
                <a:gd name="connsiteY3" fmla="*/ 82644 h 115037"/>
                <a:gd name="connsiteX4" fmla="*/ 91994 w 115037"/>
                <a:gd name="connsiteY4" fmla="*/ 105651 h 115037"/>
                <a:gd name="connsiteX5" fmla="*/ 98188 w 115037"/>
                <a:gd name="connsiteY5" fmla="*/ 36629 h 115037"/>
                <a:gd name="connsiteX6" fmla="*/ 80490 w 115037"/>
                <a:gd name="connsiteY6" fmla="*/ 30435 h 115037"/>
                <a:gd name="connsiteX7" fmla="*/ 80490 w 115037"/>
                <a:gd name="connsiteY7" fmla="*/ 30435 h 115037"/>
                <a:gd name="connsiteX8" fmla="*/ 30936 w 115037"/>
                <a:gd name="connsiteY8" fmla="*/ 7427 h 115037"/>
                <a:gd name="connsiteX9" fmla="*/ 7043 w 115037"/>
                <a:gd name="connsiteY9" fmla="*/ 46363 h 115037"/>
                <a:gd name="connsiteX10" fmla="*/ 41555 w 115037"/>
                <a:gd name="connsiteY10" fmla="*/ 72910 h 115037"/>
                <a:gd name="connsiteX11" fmla="*/ 38015 w 115037"/>
                <a:gd name="connsiteY11" fmla="*/ 34859 h 115037"/>
                <a:gd name="connsiteX12" fmla="*/ 51288 w 115037"/>
                <a:gd name="connsiteY12" fmla="*/ 41053 h 115037"/>
                <a:gd name="connsiteX13" fmla="*/ 37130 w 115037"/>
                <a:gd name="connsiteY13" fmla="*/ 42823 h 115037"/>
                <a:gd name="connsiteX14" fmla="*/ 38015 w 115037"/>
                <a:gd name="connsiteY14" fmla="*/ 34859 h 11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5037" h="115037">
                  <a:moveTo>
                    <a:pt x="41555" y="72910"/>
                  </a:moveTo>
                  <a:cubicBezTo>
                    <a:pt x="50404" y="72910"/>
                    <a:pt x="59253" y="69370"/>
                    <a:pt x="67217" y="64946"/>
                  </a:cubicBezTo>
                  <a:cubicBezTo>
                    <a:pt x="72526" y="61406"/>
                    <a:pt x="79605" y="56097"/>
                    <a:pt x="83145" y="64061"/>
                  </a:cubicBezTo>
                  <a:cubicBezTo>
                    <a:pt x="85800" y="71140"/>
                    <a:pt x="78721" y="78219"/>
                    <a:pt x="74296" y="82644"/>
                  </a:cubicBezTo>
                  <a:cubicBezTo>
                    <a:pt x="60138" y="95032"/>
                    <a:pt x="77836" y="118040"/>
                    <a:pt x="91994" y="105651"/>
                  </a:cubicBezTo>
                  <a:cubicBezTo>
                    <a:pt x="112347" y="87953"/>
                    <a:pt x="123851" y="56097"/>
                    <a:pt x="98188" y="36629"/>
                  </a:cubicBezTo>
                  <a:cubicBezTo>
                    <a:pt x="92879" y="32204"/>
                    <a:pt x="86685" y="30435"/>
                    <a:pt x="80490" y="30435"/>
                  </a:cubicBezTo>
                  <a:cubicBezTo>
                    <a:pt x="80490" y="30435"/>
                    <a:pt x="80490" y="30435"/>
                    <a:pt x="80490" y="30435"/>
                  </a:cubicBezTo>
                  <a:cubicBezTo>
                    <a:pt x="68987" y="18046"/>
                    <a:pt x="49519" y="3003"/>
                    <a:pt x="30936" y="7427"/>
                  </a:cubicBezTo>
                  <a:cubicBezTo>
                    <a:pt x="15007" y="10967"/>
                    <a:pt x="4389" y="30435"/>
                    <a:pt x="7043" y="46363"/>
                  </a:cubicBezTo>
                  <a:cubicBezTo>
                    <a:pt x="8813" y="62291"/>
                    <a:pt x="25626" y="72910"/>
                    <a:pt x="41555" y="72910"/>
                  </a:cubicBezTo>
                  <a:close/>
                  <a:moveTo>
                    <a:pt x="38015" y="34859"/>
                  </a:moveTo>
                  <a:cubicBezTo>
                    <a:pt x="41555" y="33974"/>
                    <a:pt x="46864" y="37514"/>
                    <a:pt x="51288" y="41053"/>
                  </a:cubicBezTo>
                  <a:cubicBezTo>
                    <a:pt x="45979" y="43708"/>
                    <a:pt x="40670" y="46363"/>
                    <a:pt x="37130" y="42823"/>
                  </a:cubicBezTo>
                  <a:cubicBezTo>
                    <a:pt x="35360" y="41938"/>
                    <a:pt x="37130" y="34859"/>
                    <a:pt x="38015" y="34859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4" name="Freeform: Shape 257">
              <a:extLst>
                <a:ext uri="{FF2B5EF4-FFF2-40B4-BE49-F238E27FC236}">
                  <a16:creationId xmlns:a16="http://schemas.microsoft.com/office/drawing/2014/main" id="{4F4B5C4F-E86C-DA45-3775-B16788F5331D}"/>
                </a:ext>
              </a:extLst>
            </p:cNvPr>
            <p:cNvSpPr/>
            <p:nvPr/>
          </p:nvSpPr>
          <p:spPr>
            <a:xfrm>
              <a:off x="1416340" y="3337384"/>
              <a:ext cx="88490" cy="61943"/>
            </a:xfrm>
            <a:custGeom>
              <a:avLst/>
              <a:gdLst>
                <a:gd name="connsiteX0" fmla="*/ 59236 w 88490"/>
                <a:gd name="connsiteY0" fmla="*/ 59759 h 61943"/>
                <a:gd name="connsiteX1" fmla="*/ 79589 w 88490"/>
                <a:gd name="connsiteY1" fmla="*/ 57104 h 61943"/>
                <a:gd name="connsiteX2" fmla="*/ 76934 w 88490"/>
                <a:gd name="connsiteY2" fmla="*/ 36751 h 61943"/>
                <a:gd name="connsiteX3" fmla="*/ 30034 w 88490"/>
                <a:gd name="connsiteY3" fmla="*/ 9320 h 61943"/>
                <a:gd name="connsiteX4" fmla="*/ 9681 w 88490"/>
                <a:gd name="connsiteY4" fmla="*/ 11974 h 61943"/>
                <a:gd name="connsiteX5" fmla="*/ 12336 w 88490"/>
                <a:gd name="connsiteY5" fmla="*/ 32327 h 61943"/>
                <a:gd name="connsiteX6" fmla="*/ 59236 w 88490"/>
                <a:gd name="connsiteY6" fmla="*/ 59759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0" h="61943">
                  <a:moveTo>
                    <a:pt x="59236" y="59759"/>
                  </a:moveTo>
                  <a:cubicBezTo>
                    <a:pt x="66315" y="63299"/>
                    <a:pt x="74279" y="64183"/>
                    <a:pt x="79589" y="57104"/>
                  </a:cubicBezTo>
                  <a:cubicBezTo>
                    <a:pt x="84013" y="51795"/>
                    <a:pt x="84013" y="41176"/>
                    <a:pt x="76934" y="36751"/>
                  </a:cubicBezTo>
                  <a:cubicBezTo>
                    <a:pt x="61006" y="27902"/>
                    <a:pt x="45077" y="18169"/>
                    <a:pt x="30034" y="9320"/>
                  </a:cubicBezTo>
                  <a:cubicBezTo>
                    <a:pt x="22955" y="5780"/>
                    <a:pt x="14991" y="4895"/>
                    <a:pt x="9681" y="11974"/>
                  </a:cubicBezTo>
                  <a:cubicBezTo>
                    <a:pt x="5257" y="17284"/>
                    <a:pt x="5257" y="27902"/>
                    <a:pt x="12336" y="32327"/>
                  </a:cubicBezTo>
                  <a:cubicBezTo>
                    <a:pt x="27379" y="41176"/>
                    <a:pt x="43308" y="50910"/>
                    <a:pt x="59236" y="59759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5" name="Freeform: Shape 258">
              <a:extLst>
                <a:ext uri="{FF2B5EF4-FFF2-40B4-BE49-F238E27FC236}">
                  <a16:creationId xmlns:a16="http://schemas.microsoft.com/office/drawing/2014/main" id="{8FC99D25-F2EC-AB68-2E7C-34787951C558}"/>
                </a:ext>
              </a:extLst>
            </p:cNvPr>
            <p:cNvSpPr/>
            <p:nvPr/>
          </p:nvSpPr>
          <p:spPr>
            <a:xfrm>
              <a:off x="1610218" y="2987748"/>
              <a:ext cx="106188" cy="123886"/>
            </a:xfrm>
            <a:custGeom>
              <a:avLst/>
              <a:gdLst>
                <a:gd name="connsiteX0" fmla="*/ 34374 w 106188"/>
                <a:gd name="connsiteY0" fmla="*/ 73132 h 123886"/>
                <a:gd name="connsiteX1" fmla="*/ 37029 w 106188"/>
                <a:gd name="connsiteY1" fmla="*/ 51895 h 123886"/>
                <a:gd name="connsiteX2" fmla="*/ 50303 w 106188"/>
                <a:gd name="connsiteY2" fmla="*/ 74017 h 123886"/>
                <a:gd name="connsiteX3" fmla="*/ 78620 w 106188"/>
                <a:gd name="connsiteY3" fmla="*/ 114723 h 123886"/>
                <a:gd name="connsiteX4" fmla="*/ 101627 w 106188"/>
                <a:gd name="connsiteY4" fmla="*/ 97025 h 123886"/>
                <a:gd name="connsiteX5" fmla="*/ 64461 w 106188"/>
                <a:gd name="connsiteY5" fmla="*/ 43046 h 123886"/>
                <a:gd name="connsiteX6" fmla="*/ 31720 w 106188"/>
                <a:gd name="connsiteY6" fmla="*/ 7650 h 123886"/>
                <a:gd name="connsiteX7" fmla="*/ 12252 w 106188"/>
                <a:gd name="connsiteY7" fmla="*/ 19153 h 123886"/>
                <a:gd name="connsiteX8" fmla="*/ 6942 w 106188"/>
                <a:gd name="connsiteY8" fmla="*/ 69593 h 123886"/>
                <a:gd name="connsiteX9" fmla="*/ 34374 w 106188"/>
                <a:gd name="connsiteY9" fmla="*/ 73132 h 1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188" h="123886">
                  <a:moveTo>
                    <a:pt x="34374" y="73132"/>
                  </a:moveTo>
                  <a:cubicBezTo>
                    <a:pt x="35259" y="66053"/>
                    <a:pt x="36144" y="58974"/>
                    <a:pt x="37029" y="51895"/>
                  </a:cubicBezTo>
                  <a:cubicBezTo>
                    <a:pt x="42339" y="59859"/>
                    <a:pt x="46763" y="68708"/>
                    <a:pt x="50303" y="74017"/>
                  </a:cubicBezTo>
                  <a:cubicBezTo>
                    <a:pt x="60037" y="87291"/>
                    <a:pt x="68886" y="101449"/>
                    <a:pt x="78620" y="114723"/>
                  </a:cubicBezTo>
                  <a:cubicBezTo>
                    <a:pt x="89238" y="129766"/>
                    <a:pt x="112246" y="112953"/>
                    <a:pt x="101627" y="97025"/>
                  </a:cubicBezTo>
                  <a:cubicBezTo>
                    <a:pt x="89238" y="79327"/>
                    <a:pt x="76850" y="60744"/>
                    <a:pt x="64461" y="43046"/>
                  </a:cubicBezTo>
                  <a:cubicBezTo>
                    <a:pt x="54727" y="29772"/>
                    <a:pt x="47648" y="14729"/>
                    <a:pt x="31720" y="7650"/>
                  </a:cubicBezTo>
                  <a:cubicBezTo>
                    <a:pt x="23756" y="4110"/>
                    <a:pt x="13137" y="10304"/>
                    <a:pt x="12252" y="19153"/>
                  </a:cubicBezTo>
                  <a:cubicBezTo>
                    <a:pt x="10482" y="35967"/>
                    <a:pt x="8712" y="52780"/>
                    <a:pt x="6942" y="69593"/>
                  </a:cubicBezTo>
                  <a:cubicBezTo>
                    <a:pt x="3403" y="88176"/>
                    <a:pt x="31720" y="91715"/>
                    <a:pt x="34374" y="73132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6" name="Freeform: Shape 260">
              <a:extLst>
                <a:ext uri="{FF2B5EF4-FFF2-40B4-BE49-F238E27FC236}">
                  <a16:creationId xmlns:a16="http://schemas.microsoft.com/office/drawing/2014/main" id="{67244CFD-0890-888D-3337-92D7A53D46CC}"/>
                </a:ext>
              </a:extLst>
            </p:cNvPr>
            <p:cNvSpPr/>
            <p:nvPr/>
          </p:nvSpPr>
          <p:spPr>
            <a:xfrm>
              <a:off x="1715764" y="3115938"/>
              <a:ext cx="150434" cy="141585"/>
            </a:xfrm>
            <a:custGeom>
              <a:avLst/>
              <a:gdLst>
                <a:gd name="connsiteX0" fmla="*/ 18203 w 150433"/>
                <a:gd name="connsiteY0" fmla="*/ 85642 h 141584"/>
                <a:gd name="connsiteX1" fmla="*/ 41211 w 150433"/>
                <a:gd name="connsiteY1" fmla="*/ 67944 h 141584"/>
                <a:gd name="connsiteX2" fmla="*/ 35017 w 150433"/>
                <a:gd name="connsiteY2" fmla="*/ 52015 h 141584"/>
                <a:gd name="connsiteX3" fmla="*/ 46520 w 150433"/>
                <a:gd name="connsiteY3" fmla="*/ 36087 h 141584"/>
                <a:gd name="connsiteX4" fmla="*/ 58909 w 150433"/>
                <a:gd name="connsiteY4" fmla="*/ 62634 h 141584"/>
                <a:gd name="connsiteX5" fmla="*/ 59794 w 150433"/>
                <a:gd name="connsiteY5" fmla="*/ 124578 h 141584"/>
                <a:gd name="connsiteX6" fmla="*/ 82801 w 150433"/>
                <a:gd name="connsiteY6" fmla="*/ 134311 h 141584"/>
                <a:gd name="connsiteX7" fmla="*/ 145630 w 150433"/>
                <a:gd name="connsiteY7" fmla="*/ 89182 h 141584"/>
                <a:gd name="connsiteX8" fmla="*/ 127931 w 150433"/>
                <a:gd name="connsiteY8" fmla="*/ 66174 h 141584"/>
                <a:gd name="connsiteX9" fmla="*/ 88996 w 150433"/>
                <a:gd name="connsiteY9" fmla="*/ 94491 h 141584"/>
                <a:gd name="connsiteX10" fmla="*/ 52715 w 150433"/>
                <a:gd name="connsiteY10" fmla="*/ 6885 h 141584"/>
                <a:gd name="connsiteX11" fmla="*/ 18203 w 150433"/>
                <a:gd name="connsiteY11" fmla="*/ 85642 h 14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433" h="141584">
                  <a:moveTo>
                    <a:pt x="18203" y="85642"/>
                  </a:moveTo>
                  <a:cubicBezTo>
                    <a:pt x="30592" y="98915"/>
                    <a:pt x="53600" y="82102"/>
                    <a:pt x="41211" y="67944"/>
                  </a:cubicBezTo>
                  <a:cubicBezTo>
                    <a:pt x="36786" y="63519"/>
                    <a:pt x="34132" y="58210"/>
                    <a:pt x="35017" y="52015"/>
                  </a:cubicBezTo>
                  <a:cubicBezTo>
                    <a:pt x="35901" y="46706"/>
                    <a:pt x="40326" y="36087"/>
                    <a:pt x="46520" y="36087"/>
                  </a:cubicBezTo>
                  <a:cubicBezTo>
                    <a:pt x="58909" y="36087"/>
                    <a:pt x="58909" y="55555"/>
                    <a:pt x="58909" y="62634"/>
                  </a:cubicBezTo>
                  <a:cubicBezTo>
                    <a:pt x="59794" y="82987"/>
                    <a:pt x="59794" y="104225"/>
                    <a:pt x="59794" y="124578"/>
                  </a:cubicBezTo>
                  <a:cubicBezTo>
                    <a:pt x="59794" y="136081"/>
                    <a:pt x="74837" y="140506"/>
                    <a:pt x="82801" y="134311"/>
                  </a:cubicBezTo>
                  <a:cubicBezTo>
                    <a:pt x="104039" y="119268"/>
                    <a:pt x="124392" y="104225"/>
                    <a:pt x="145630" y="89182"/>
                  </a:cubicBezTo>
                  <a:cubicBezTo>
                    <a:pt x="160673" y="78563"/>
                    <a:pt x="142975" y="55555"/>
                    <a:pt x="127931" y="66174"/>
                  </a:cubicBezTo>
                  <a:cubicBezTo>
                    <a:pt x="114658" y="75908"/>
                    <a:pt x="101384" y="84757"/>
                    <a:pt x="88996" y="94491"/>
                  </a:cubicBezTo>
                  <a:cubicBezTo>
                    <a:pt x="89881" y="59095"/>
                    <a:pt x="88996" y="12195"/>
                    <a:pt x="52715" y="6885"/>
                  </a:cubicBezTo>
                  <a:cubicBezTo>
                    <a:pt x="12009" y="2461"/>
                    <a:pt x="-7459" y="58210"/>
                    <a:pt x="18203" y="85642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7" name="Freeform: Shape 262">
              <a:extLst>
                <a:ext uri="{FF2B5EF4-FFF2-40B4-BE49-F238E27FC236}">
                  <a16:creationId xmlns:a16="http://schemas.microsoft.com/office/drawing/2014/main" id="{3CF4B00B-A93E-B22E-7CAD-7E2F1565B5E7}"/>
                </a:ext>
              </a:extLst>
            </p:cNvPr>
            <p:cNvSpPr/>
            <p:nvPr/>
          </p:nvSpPr>
          <p:spPr>
            <a:xfrm>
              <a:off x="1482042" y="3095045"/>
              <a:ext cx="132735" cy="106188"/>
            </a:xfrm>
            <a:custGeom>
              <a:avLst/>
              <a:gdLst>
                <a:gd name="connsiteX0" fmla="*/ 37779 w 132735"/>
                <a:gd name="connsiteY0" fmla="*/ 99456 h 106188"/>
                <a:gd name="connsiteX1" fmla="*/ 79369 w 132735"/>
                <a:gd name="connsiteY1" fmla="*/ 70254 h 106188"/>
                <a:gd name="connsiteX2" fmla="*/ 102377 w 132735"/>
                <a:gd name="connsiteY2" fmla="*/ 95917 h 106188"/>
                <a:gd name="connsiteX3" fmla="*/ 125384 w 132735"/>
                <a:gd name="connsiteY3" fmla="*/ 78218 h 106188"/>
                <a:gd name="connsiteX4" fmla="*/ 77600 w 132735"/>
                <a:gd name="connsiteY4" fmla="*/ 20700 h 106188"/>
                <a:gd name="connsiteX5" fmla="*/ 54592 w 132735"/>
                <a:gd name="connsiteY5" fmla="*/ 38398 h 106188"/>
                <a:gd name="connsiteX6" fmla="*/ 61671 w 132735"/>
                <a:gd name="connsiteY6" fmla="*/ 48132 h 106188"/>
                <a:gd name="connsiteX7" fmla="*/ 40434 w 132735"/>
                <a:gd name="connsiteY7" fmla="*/ 63175 h 106188"/>
                <a:gd name="connsiteX8" fmla="*/ 35124 w 132735"/>
                <a:gd name="connsiteY8" fmla="*/ 18930 h 106188"/>
                <a:gd name="connsiteX9" fmla="*/ 6807 w 132735"/>
                <a:gd name="connsiteY9" fmla="*/ 22469 h 106188"/>
                <a:gd name="connsiteX10" fmla="*/ 14771 w 132735"/>
                <a:gd name="connsiteY10" fmla="*/ 90607 h 106188"/>
                <a:gd name="connsiteX11" fmla="*/ 37779 w 132735"/>
                <a:gd name="connsiteY11" fmla="*/ 99456 h 106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735" h="106188">
                  <a:moveTo>
                    <a:pt x="37779" y="99456"/>
                  </a:moveTo>
                  <a:cubicBezTo>
                    <a:pt x="51937" y="89722"/>
                    <a:pt x="65211" y="79988"/>
                    <a:pt x="79369" y="70254"/>
                  </a:cubicBezTo>
                  <a:cubicBezTo>
                    <a:pt x="86449" y="79103"/>
                    <a:pt x="94413" y="87952"/>
                    <a:pt x="102377" y="95917"/>
                  </a:cubicBezTo>
                  <a:cubicBezTo>
                    <a:pt x="114765" y="109190"/>
                    <a:pt x="137773" y="92377"/>
                    <a:pt x="125384" y="78218"/>
                  </a:cubicBezTo>
                  <a:cubicBezTo>
                    <a:pt x="108571" y="59635"/>
                    <a:pt x="92643" y="41052"/>
                    <a:pt x="77600" y="20700"/>
                  </a:cubicBezTo>
                  <a:cubicBezTo>
                    <a:pt x="66981" y="5656"/>
                    <a:pt x="43973" y="23354"/>
                    <a:pt x="54592" y="38398"/>
                  </a:cubicBezTo>
                  <a:cubicBezTo>
                    <a:pt x="57247" y="41937"/>
                    <a:pt x="59016" y="44592"/>
                    <a:pt x="61671" y="48132"/>
                  </a:cubicBezTo>
                  <a:cubicBezTo>
                    <a:pt x="54592" y="53441"/>
                    <a:pt x="47513" y="57866"/>
                    <a:pt x="40434" y="63175"/>
                  </a:cubicBezTo>
                  <a:cubicBezTo>
                    <a:pt x="38664" y="48132"/>
                    <a:pt x="36894" y="33973"/>
                    <a:pt x="35124" y="18930"/>
                  </a:cubicBezTo>
                  <a:cubicBezTo>
                    <a:pt x="33354" y="347"/>
                    <a:pt x="4153" y="3887"/>
                    <a:pt x="6807" y="22469"/>
                  </a:cubicBezTo>
                  <a:cubicBezTo>
                    <a:pt x="9462" y="45477"/>
                    <a:pt x="12117" y="67600"/>
                    <a:pt x="14771" y="90607"/>
                  </a:cubicBezTo>
                  <a:cubicBezTo>
                    <a:pt x="16541" y="101226"/>
                    <a:pt x="28930" y="105651"/>
                    <a:pt x="37779" y="99456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8" name="Freeform: Shape 263">
              <a:extLst>
                <a:ext uri="{FF2B5EF4-FFF2-40B4-BE49-F238E27FC236}">
                  <a16:creationId xmlns:a16="http://schemas.microsoft.com/office/drawing/2014/main" id="{F8136589-014A-291E-799B-04FA408F54D0}"/>
                </a:ext>
              </a:extLst>
            </p:cNvPr>
            <p:cNvSpPr/>
            <p:nvPr/>
          </p:nvSpPr>
          <p:spPr>
            <a:xfrm>
              <a:off x="1860354" y="3295600"/>
              <a:ext cx="123886" cy="132735"/>
            </a:xfrm>
            <a:custGeom>
              <a:avLst/>
              <a:gdLst>
                <a:gd name="connsiteX0" fmla="*/ 111652 w 123886"/>
                <a:gd name="connsiteY0" fmla="*/ 40485 h 132735"/>
                <a:gd name="connsiteX1" fmla="*/ 41745 w 123886"/>
                <a:gd name="connsiteY1" fmla="*/ 13938 h 132735"/>
                <a:gd name="connsiteX2" fmla="*/ 40860 w 123886"/>
                <a:gd name="connsiteY2" fmla="*/ 14823 h 132735"/>
                <a:gd name="connsiteX3" fmla="*/ 11658 w 123886"/>
                <a:gd name="connsiteY3" fmla="*/ 98889 h 132735"/>
                <a:gd name="connsiteX4" fmla="*/ 92184 w 123886"/>
                <a:gd name="connsiteY4" fmla="*/ 126321 h 132735"/>
                <a:gd name="connsiteX5" fmla="*/ 111652 w 123886"/>
                <a:gd name="connsiteY5" fmla="*/ 40485 h 132735"/>
                <a:gd name="connsiteX6" fmla="*/ 35550 w 123886"/>
                <a:gd name="connsiteY6" fmla="*/ 74997 h 132735"/>
                <a:gd name="connsiteX7" fmla="*/ 58558 w 123886"/>
                <a:gd name="connsiteY7" fmla="*/ 37831 h 132735"/>
                <a:gd name="connsiteX8" fmla="*/ 58558 w 123886"/>
                <a:gd name="connsiteY8" fmla="*/ 37831 h 132735"/>
                <a:gd name="connsiteX9" fmla="*/ 59443 w 123886"/>
                <a:gd name="connsiteY9" fmla="*/ 36946 h 132735"/>
                <a:gd name="connsiteX10" fmla="*/ 62982 w 123886"/>
                <a:gd name="connsiteY10" fmla="*/ 105083 h 132735"/>
                <a:gd name="connsiteX11" fmla="*/ 35550 w 123886"/>
                <a:gd name="connsiteY11" fmla="*/ 74997 h 132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3886" h="132735">
                  <a:moveTo>
                    <a:pt x="111652" y="40485"/>
                  </a:moveTo>
                  <a:cubicBezTo>
                    <a:pt x="100148" y="20133"/>
                    <a:pt x="62098" y="-6414"/>
                    <a:pt x="41745" y="13938"/>
                  </a:cubicBezTo>
                  <a:cubicBezTo>
                    <a:pt x="41745" y="13938"/>
                    <a:pt x="40860" y="13938"/>
                    <a:pt x="40860" y="14823"/>
                  </a:cubicBezTo>
                  <a:cubicBezTo>
                    <a:pt x="15198" y="34291"/>
                    <a:pt x="-2500" y="67917"/>
                    <a:pt x="11658" y="98889"/>
                  </a:cubicBezTo>
                  <a:cubicBezTo>
                    <a:pt x="25816" y="131630"/>
                    <a:pt x="61213" y="140479"/>
                    <a:pt x="92184" y="126321"/>
                  </a:cubicBezTo>
                  <a:cubicBezTo>
                    <a:pt x="125811" y="110393"/>
                    <a:pt x="128465" y="70572"/>
                    <a:pt x="111652" y="40485"/>
                  </a:cubicBezTo>
                  <a:close/>
                  <a:moveTo>
                    <a:pt x="35550" y="74997"/>
                  </a:moveTo>
                  <a:cubicBezTo>
                    <a:pt x="35550" y="59068"/>
                    <a:pt x="46169" y="46680"/>
                    <a:pt x="58558" y="37831"/>
                  </a:cubicBezTo>
                  <a:cubicBezTo>
                    <a:pt x="58558" y="37831"/>
                    <a:pt x="58558" y="37831"/>
                    <a:pt x="58558" y="37831"/>
                  </a:cubicBezTo>
                  <a:cubicBezTo>
                    <a:pt x="58558" y="37831"/>
                    <a:pt x="58558" y="37831"/>
                    <a:pt x="59443" y="36946"/>
                  </a:cubicBezTo>
                  <a:cubicBezTo>
                    <a:pt x="88645" y="28982"/>
                    <a:pt x="114307" y="103314"/>
                    <a:pt x="62982" y="105083"/>
                  </a:cubicBezTo>
                  <a:cubicBezTo>
                    <a:pt x="46169" y="105968"/>
                    <a:pt x="35550" y="90040"/>
                    <a:pt x="35550" y="74997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9" name="Freeform: Shape 264">
              <a:extLst>
                <a:ext uri="{FF2B5EF4-FFF2-40B4-BE49-F238E27FC236}">
                  <a16:creationId xmlns:a16="http://schemas.microsoft.com/office/drawing/2014/main" id="{699DF0CF-D7D6-AE44-E6A0-2A9F8507FC7B}"/>
                </a:ext>
              </a:extLst>
            </p:cNvPr>
            <p:cNvSpPr/>
            <p:nvPr/>
          </p:nvSpPr>
          <p:spPr>
            <a:xfrm>
              <a:off x="1934371" y="3249462"/>
              <a:ext cx="106188" cy="88490"/>
            </a:xfrm>
            <a:custGeom>
              <a:avLst/>
              <a:gdLst>
                <a:gd name="connsiteX0" fmla="*/ 36750 w 106188"/>
                <a:gd name="connsiteY0" fmla="*/ 39723 h 88490"/>
                <a:gd name="connsiteX1" fmla="*/ 44714 w 106188"/>
                <a:gd name="connsiteY1" fmla="*/ 38838 h 88490"/>
                <a:gd name="connsiteX2" fmla="*/ 43829 w 106188"/>
                <a:gd name="connsiteY2" fmla="*/ 52997 h 88490"/>
                <a:gd name="connsiteX3" fmla="*/ 42060 w 106188"/>
                <a:gd name="connsiteY3" fmla="*/ 69810 h 88490"/>
                <a:gd name="connsiteX4" fmla="*/ 65067 w 106188"/>
                <a:gd name="connsiteY4" fmla="*/ 83083 h 88490"/>
                <a:gd name="connsiteX5" fmla="*/ 96923 w 106188"/>
                <a:gd name="connsiteY5" fmla="*/ 59191 h 88490"/>
                <a:gd name="connsiteX6" fmla="*/ 79226 w 106188"/>
                <a:gd name="connsiteY6" fmla="*/ 36183 h 88490"/>
                <a:gd name="connsiteX7" fmla="*/ 72146 w 106188"/>
                <a:gd name="connsiteY7" fmla="*/ 41493 h 88490"/>
                <a:gd name="connsiteX8" fmla="*/ 50909 w 106188"/>
                <a:gd name="connsiteY8" fmla="*/ 8751 h 88490"/>
                <a:gd name="connsiteX9" fmla="*/ 6663 w 106188"/>
                <a:gd name="connsiteY9" fmla="*/ 43263 h 88490"/>
                <a:gd name="connsiteX10" fmla="*/ 36750 w 106188"/>
                <a:gd name="connsiteY10" fmla="*/ 39723 h 8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188" h="88490">
                  <a:moveTo>
                    <a:pt x="36750" y="39723"/>
                  </a:moveTo>
                  <a:cubicBezTo>
                    <a:pt x="36750" y="33529"/>
                    <a:pt x="42944" y="34414"/>
                    <a:pt x="44714" y="38838"/>
                  </a:cubicBezTo>
                  <a:cubicBezTo>
                    <a:pt x="46484" y="42378"/>
                    <a:pt x="44714" y="49457"/>
                    <a:pt x="43829" y="52997"/>
                  </a:cubicBezTo>
                  <a:cubicBezTo>
                    <a:pt x="42944" y="58306"/>
                    <a:pt x="42944" y="64500"/>
                    <a:pt x="42060" y="69810"/>
                  </a:cubicBezTo>
                  <a:cubicBezTo>
                    <a:pt x="41175" y="82198"/>
                    <a:pt x="54448" y="91047"/>
                    <a:pt x="65067" y="83083"/>
                  </a:cubicBezTo>
                  <a:cubicBezTo>
                    <a:pt x="75686" y="75119"/>
                    <a:pt x="86305" y="67155"/>
                    <a:pt x="96923" y="59191"/>
                  </a:cubicBezTo>
                  <a:cubicBezTo>
                    <a:pt x="111967" y="47687"/>
                    <a:pt x="94269" y="24680"/>
                    <a:pt x="79226" y="36183"/>
                  </a:cubicBezTo>
                  <a:cubicBezTo>
                    <a:pt x="76571" y="37953"/>
                    <a:pt x="74801" y="39723"/>
                    <a:pt x="72146" y="41493"/>
                  </a:cubicBezTo>
                  <a:cubicBezTo>
                    <a:pt x="71261" y="27334"/>
                    <a:pt x="66837" y="14946"/>
                    <a:pt x="50909" y="8751"/>
                  </a:cubicBezTo>
                  <a:cubicBezTo>
                    <a:pt x="27016" y="-98"/>
                    <a:pt x="5779" y="20255"/>
                    <a:pt x="6663" y="43263"/>
                  </a:cubicBezTo>
                  <a:cubicBezTo>
                    <a:pt x="9318" y="61846"/>
                    <a:pt x="37635" y="58306"/>
                    <a:pt x="36750" y="39723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20" name="Freeform: Shape 265">
              <a:extLst>
                <a:ext uri="{FF2B5EF4-FFF2-40B4-BE49-F238E27FC236}">
                  <a16:creationId xmlns:a16="http://schemas.microsoft.com/office/drawing/2014/main" id="{DA03A957-C19B-325F-6470-07CAFD9EF0D4}"/>
                </a:ext>
              </a:extLst>
            </p:cNvPr>
            <p:cNvSpPr/>
            <p:nvPr/>
          </p:nvSpPr>
          <p:spPr>
            <a:xfrm>
              <a:off x="1101015" y="3732073"/>
              <a:ext cx="203528" cy="221226"/>
            </a:xfrm>
            <a:custGeom>
              <a:avLst/>
              <a:gdLst>
                <a:gd name="connsiteX0" fmla="*/ 165724 w 203527"/>
                <a:gd name="connsiteY0" fmla="*/ 195128 h 221225"/>
                <a:gd name="connsiteX1" fmla="*/ 53341 w 203527"/>
                <a:gd name="connsiteY1" fmla="*/ 26112 h 221225"/>
                <a:gd name="connsiteX2" fmla="*/ 48917 w 203527"/>
                <a:gd name="connsiteY2" fmla="*/ 28766 h 221225"/>
                <a:gd name="connsiteX3" fmla="*/ 23254 w 203527"/>
                <a:gd name="connsiteY3" fmla="*/ 176545 h 221225"/>
                <a:gd name="connsiteX4" fmla="*/ 165724 w 203527"/>
                <a:gd name="connsiteY4" fmla="*/ 195128 h 221225"/>
                <a:gd name="connsiteX5" fmla="*/ 48032 w 203527"/>
                <a:gd name="connsiteY5" fmla="*/ 160617 h 221225"/>
                <a:gd name="connsiteX6" fmla="*/ 66615 w 203527"/>
                <a:gd name="connsiteY6" fmla="*/ 51774 h 221225"/>
                <a:gd name="connsiteX7" fmla="*/ 71039 w 203527"/>
                <a:gd name="connsiteY7" fmla="*/ 49119 h 221225"/>
                <a:gd name="connsiteX8" fmla="*/ 148911 w 203527"/>
                <a:gd name="connsiteY8" fmla="*/ 171236 h 221225"/>
                <a:gd name="connsiteX9" fmla="*/ 48032 w 203527"/>
                <a:gd name="connsiteY9" fmla="*/ 160617 h 22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527" h="221225">
                  <a:moveTo>
                    <a:pt x="165724" y="195128"/>
                  </a:moveTo>
                  <a:cubicBezTo>
                    <a:pt x="264833" y="124336"/>
                    <a:pt x="154220" y="-51760"/>
                    <a:pt x="53341" y="26112"/>
                  </a:cubicBezTo>
                  <a:cubicBezTo>
                    <a:pt x="51571" y="26996"/>
                    <a:pt x="50686" y="26996"/>
                    <a:pt x="48917" y="28766"/>
                  </a:cubicBezTo>
                  <a:cubicBezTo>
                    <a:pt x="3787" y="65047"/>
                    <a:pt x="-5947" y="126991"/>
                    <a:pt x="23254" y="176545"/>
                  </a:cubicBezTo>
                  <a:cubicBezTo>
                    <a:pt x="53341" y="226100"/>
                    <a:pt x="121479" y="226984"/>
                    <a:pt x="165724" y="195128"/>
                  </a:cubicBezTo>
                  <a:close/>
                  <a:moveTo>
                    <a:pt x="48032" y="160617"/>
                  </a:moveTo>
                  <a:cubicBezTo>
                    <a:pt x="26794" y="124336"/>
                    <a:pt x="32988" y="78321"/>
                    <a:pt x="66615" y="51774"/>
                  </a:cubicBezTo>
                  <a:cubicBezTo>
                    <a:pt x="68384" y="50889"/>
                    <a:pt x="69269" y="50889"/>
                    <a:pt x="71039" y="49119"/>
                  </a:cubicBezTo>
                  <a:cubicBezTo>
                    <a:pt x="142716" y="-7515"/>
                    <a:pt x="218818" y="123451"/>
                    <a:pt x="148911" y="171236"/>
                  </a:cubicBezTo>
                  <a:cubicBezTo>
                    <a:pt x="117054" y="194243"/>
                    <a:pt x="69269" y="195128"/>
                    <a:pt x="48032" y="160617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21" name="Freeform: Shape 266">
              <a:extLst>
                <a:ext uri="{FF2B5EF4-FFF2-40B4-BE49-F238E27FC236}">
                  <a16:creationId xmlns:a16="http://schemas.microsoft.com/office/drawing/2014/main" id="{EFC7F926-A98C-5717-211A-750F884AC152}"/>
                </a:ext>
              </a:extLst>
            </p:cNvPr>
            <p:cNvSpPr/>
            <p:nvPr/>
          </p:nvSpPr>
          <p:spPr>
            <a:xfrm>
              <a:off x="1146687" y="3769037"/>
              <a:ext cx="115037" cy="132735"/>
            </a:xfrm>
            <a:custGeom>
              <a:avLst/>
              <a:gdLst>
                <a:gd name="connsiteX0" fmla="*/ 71382 w 115037"/>
                <a:gd name="connsiteY0" fmla="*/ 120997 h 132735"/>
                <a:gd name="connsiteX1" fmla="*/ 88195 w 115037"/>
                <a:gd name="connsiteY1" fmla="*/ 99760 h 132735"/>
                <a:gd name="connsiteX2" fmla="*/ 108548 w 115037"/>
                <a:gd name="connsiteY2" fmla="*/ 79407 h 132735"/>
                <a:gd name="connsiteX3" fmla="*/ 59879 w 115037"/>
                <a:gd name="connsiteY3" fmla="*/ 12154 h 132735"/>
                <a:gd name="connsiteX4" fmla="*/ 35986 w 115037"/>
                <a:gd name="connsiteY4" fmla="*/ 28082 h 132735"/>
                <a:gd name="connsiteX5" fmla="*/ 28907 w 115037"/>
                <a:gd name="connsiteY5" fmla="*/ 31622 h 132735"/>
                <a:gd name="connsiteX6" fmla="*/ 24482 w 115037"/>
                <a:gd name="connsiteY6" fmla="*/ 35162 h 132735"/>
                <a:gd name="connsiteX7" fmla="*/ 24482 w 115037"/>
                <a:gd name="connsiteY7" fmla="*/ 35162 h 132735"/>
                <a:gd name="connsiteX8" fmla="*/ 13863 w 115037"/>
                <a:gd name="connsiteY8" fmla="*/ 102414 h 132735"/>
                <a:gd name="connsiteX9" fmla="*/ 71382 w 115037"/>
                <a:gd name="connsiteY9" fmla="*/ 120997 h 132735"/>
                <a:gd name="connsiteX10" fmla="*/ 41296 w 115037"/>
                <a:gd name="connsiteY10" fmla="*/ 58169 h 132735"/>
                <a:gd name="connsiteX11" fmla="*/ 43065 w 115037"/>
                <a:gd name="connsiteY11" fmla="*/ 56399 h 132735"/>
                <a:gd name="connsiteX12" fmla="*/ 57224 w 115037"/>
                <a:gd name="connsiteY12" fmla="*/ 96220 h 132735"/>
                <a:gd name="connsiteX13" fmla="*/ 41296 w 115037"/>
                <a:gd name="connsiteY13" fmla="*/ 58169 h 132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5037" h="132735">
                  <a:moveTo>
                    <a:pt x="71382" y="120997"/>
                  </a:moveTo>
                  <a:cubicBezTo>
                    <a:pt x="80231" y="115688"/>
                    <a:pt x="85541" y="108609"/>
                    <a:pt x="88195" y="99760"/>
                  </a:cubicBezTo>
                  <a:cubicBezTo>
                    <a:pt x="99699" y="110378"/>
                    <a:pt x="118282" y="94450"/>
                    <a:pt x="108548" y="79407"/>
                  </a:cubicBezTo>
                  <a:cubicBezTo>
                    <a:pt x="92620" y="56399"/>
                    <a:pt x="76692" y="34277"/>
                    <a:pt x="59879" y="12154"/>
                  </a:cubicBezTo>
                  <a:cubicBezTo>
                    <a:pt x="49260" y="-2004"/>
                    <a:pt x="27137" y="13924"/>
                    <a:pt x="35986" y="28082"/>
                  </a:cubicBezTo>
                  <a:cubicBezTo>
                    <a:pt x="33331" y="28967"/>
                    <a:pt x="30677" y="29852"/>
                    <a:pt x="28907" y="31622"/>
                  </a:cubicBezTo>
                  <a:cubicBezTo>
                    <a:pt x="27137" y="32507"/>
                    <a:pt x="25367" y="34277"/>
                    <a:pt x="24482" y="35162"/>
                  </a:cubicBezTo>
                  <a:cubicBezTo>
                    <a:pt x="24482" y="35162"/>
                    <a:pt x="24482" y="35162"/>
                    <a:pt x="24482" y="35162"/>
                  </a:cubicBezTo>
                  <a:cubicBezTo>
                    <a:pt x="5014" y="52860"/>
                    <a:pt x="1475" y="79407"/>
                    <a:pt x="13863" y="102414"/>
                  </a:cubicBezTo>
                  <a:cubicBezTo>
                    <a:pt x="25367" y="124537"/>
                    <a:pt x="49260" y="134271"/>
                    <a:pt x="71382" y="120997"/>
                  </a:cubicBezTo>
                  <a:close/>
                  <a:moveTo>
                    <a:pt x="41296" y="58169"/>
                  </a:moveTo>
                  <a:cubicBezTo>
                    <a:pt x="42180" y="57284"/>
                    <a:pt x="42180" y="57284"/>
                    <a:pt x="43065" y="56399"/>
                  </a:cubicBezTo>
                  <a:cubicBezTo>
                    <a:pt x="59879" y="51975"/>
                    <a:pt x="71382" y="86486"/>
                    <a:pt x="57224" y="96220"/>
                  </a:cubicBezTo>
                  <a:cubicBezTo>
                    <a:pt x="38641" y="108609"/>
                    <a:pt x="28022" y="69673"/>
                    <a:pt x="41296" y="58169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22" name="Freeform: Shape 267">
              <a:extLst>
                <a:ext uri="{FF2B5EF4-FFF2-40B4-BE49-F238E27FC236}">
                  <a16:creationId xmlns:a16="http://schemas.microsoft.com/office/drawing/2014/main" id="{D316B63A-E1D1-2550-7889-E90ED158DFAF}"/>
                </a:ext>
              </a:extLst>
            </p:cNvPr>
            <p:cNvSpPr/>
            <p:nvPr/>
          </p:nvSpPr>
          <p:spPr>
            <a:xfrm>
              <a:off x="1109256" y="3468227"/>
              <a:ext cx="150434" cy="238924"/>
            </a:xfrm>
            <a:custGeom>
              <a:avLst/>
              <a:gdLst>
                <a:gd name="connsiteX0" fmla="*/ 57488 w 150433"/>
                <a:gd name="connsiteY0" fmla="*/ 189963 h 238923"/>
                <a:gd name="connsiteX1" fmla="*/ 90230 w 150433"/>
                <a:gd name="connsiteY1" fmla="*/ 233324 h 238923"/>
                <a:gd name="connsiteX2" fmla="*/ 95539 w 150433"/>
                <a:gd name="connsiteY2" fmla="*/ 237748 h 238923"/>
                <a:gd name="connsiteX3" fmla="*/ 115007 w 150433"/>
                <a:gd name="connsiteY3" fmla="*/ 235093 h 238923"/>
                <a:gd name="connsiteX4" fmla="*/ 147748 w 150433"/>
                <a:gd name="connsiteY4" fmla="*/ 188194 h 238923"/>
                <a:gd name="connsiteX5" fmla="*/ 124741 w 150433"/>
                <a:gd name="connsiteY5" fmla="*/ 170496 h 238923"/>
                <a:gd name="connsiteX6" fmla="*/ 121201 w 150433"/>
                <a:gd name="connsiteY6" fmla="*/ 175805 h 238923"/>
                <a:gd name="connsiteX7" fmla="*/ 30056 w 150433"/>
                <a:gd name="connsiteY7" fmla="*/ 9443 h 238923"/>
                <a:gd name="connsiteX8" fmla="*/ 12358 w 150433"/>
                <a:gd name="connsiteY8" fmla="*/ 32451 h 238923"/>
                <a:gd name="connsiteX9" fmla="*/ 92884 w 150433"/>
                <a:gd name="connsiteY9" fmla="*/ 189078 h 238923"/>
                <a:gd name="connsiteX10" fmla="*/ 80496 w 150433"/>
                <a:gd name="connsiteY10" fmla="*/ 173150 h 238923"/>
                <a:gd name="connsiteX11" fmla="*/ 57488 w 150433"/>
                <a:gd name="connsiteY11" fmla="*/ 189963 h 238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433" h="238923">
                  <a:moveTo>
                    <a:pt x="57488" y="189963"/>
                  </a:moveTo>
                  <a:cubicBezTo>
                    <a:pt x="68107" y="204122"/>
                    <a:pt x="79611" y="219165"/>
                    <a:pt x="90230" y="233324"/>
                  </a:cubicBezTo>
                  <a:cubicBezTo>
                    <a:pt x="91999" y="235093"/>
                    <a:pt x="93769" y="236863"/>
                    <a:pt x="95539" y="237748"/>
                  </a:cubicBezTo>
                  <a:cubicBezTo>
                    <a:pt x="100848" y="242173"/>
                    <a:pt x="109697" y="243058"/>
                    <a:pt x="115007" y="235093"/>
                  </a:cubicBezTo>
                  <a:cubicBezTo>
                    <a:pt x="125626" y="219165"/>
                    <a:pt x="136245" y="203237"/>
                    <a:pt x="147748" y="188194"/>
                  </a:cubicBezTo>
                  <a:cubicBezTo>
                    <a:pt x="158367" y="173150"/>
                    <a:pt x="135360" y="155452"/>
                    <a:pt x="124741" y="170496"/>
                  </a:cubicBezTo>
                  <a:cubicBezTo>
                    <a:pt x="123856" y="172265"/>
                    <a:pt x="122086" y="174035"/>
                    <a:pt x="121201" y="175805"/>
                  </a:cubicBezTo>
                  <a:cubicBezTo>
                    <a:pt x="116777" y="110322"/>
                    <a:pt x="84035" y="49264"/>
                    <a:pt x="30056" y="9443"/>
                  </a:cubicBezTo>
                  <a:cubicBezTo>
                    <a:pt x="15013" y="-1176"/>
                    <a:pt x="-2685" y="20947"/>
                    <a:pt x="12358" y="32451"/>
                  </a:cubicBezTo>
                  <a:cubicBezTo>
                    <a:pt x="62798" y="69616"/>
                    <a:pt x="92884" y="127135"/>
                    <a:pt x="92884" y="189078"/>
                  </a:cubicBezTo>
                  <a:cubicBezTo>
                    <a:pt x="88460" y="183769"/>
                    <a:pt x="84920" y="178460"/>
                    <a:pt x="80496" y="173150"/>
                  </a:cubicBezTo>
                  <a:cubicBezTo>
                    <a:pt x="68992" y="158107"/>
                    <a:pt x="45984" y="174920"/>
                    <a:pt x="57488" y="189963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23" name="Freeform: Shape 268">
              <a:extLst>
                <a:ext uri="{FF2B5EF4-FFF2-40B4-BE49-F238E27FC236}">
                  <a16:creationId xmlns:a16="http://schemas.microsoft.com/office/drawing/2014/main" id="{8AC390AB-7EAC-D0E2-5695-2DB54DFC50D1}"/>
                </a:ext>
              </a:extLst>
            </p:cNvPr>
            <p:cNvSpPr/>
            <p:nvPr/>
          </p:nvSpPr>
          <p:spPr>
            <a:xfrm>
              <a:off x="1284475" y="3639997"/>
              <a:ext cx="123886" cy="123886"/>
            </a:xfrm>
            <a:custGeom>
              <a:avLst/>
              <a:gdLst>
                <a:gd name="connsiteX0" fmla="*/ 43321 w 123886"/>
                <a:gd name="connsiteY0" fmla="*/ 22617 h 123886"/>
                <a:gd name="connsiteX1" fmla="*/ 15005 w 123886"/>
                <a:gd name="connsiteY1" fmla="*/ 18193 h 123886"/>
                <a:gd name="connsiteX2" fmla="*/ 22084 w 123886"/>
                <a:gd name="connsiteY2" fmla="*/ 73942 h 123886"/>
                <a:gd name="connsiteX3" fmla="*/ 11465 w 123886"/>
                <a:gd name="connsiteY3" fmla="*/ 83676 h 123886"/>
                <a:gd name="connsiteX4" fmla="*/ 29163 w 123886"/>
                <a:gd name="connsiteY4" fmla="*/ 106683 h 123886"/>
                <a:gd name="connsiteX5" fmla="*/ 39782 w 123886"/>
                <a:gd name="connsiteY5" fmla="*/ 96949 h 123886"/>
                <a:gd name="connsiteX6" fmla="*/ 82257 w 123886"/>
                <a:gd name="connsiteY6" fmla="*/ 119957 h 123886"/>
                <a:gd name="connsiteX7" fmla="*/ 86682 w 123886"/>
                <a:gd name="connsiteY7" fmla="*/ 91640 h 123886"/>
                <a:gd name="connsiteX8" fmla="*/ 61904 w 123886"/>
                <a:gd name="connsiteY8" fmla="*/ 78366 h 123886"/>
                <a:gd name="connsiteX9" fmla="*/ 117653 w 123886"/>
                <a:gd name="connsiteY9" fmla="*/ 34121 h 123886"/>
                <a:gd name="connsiteX10" fmla="*/ 99955 w 123886"/>
                <a:gd name="connsiteY10" fmla="*/ 11114 h 123886"/>
                <a:gd name="connsiteX11" fmla="*/ 45976 w 123886"/>
                <a:gd name="connsiteY11" fmla="*/ 53589 h 123886"/>
                <a:gd name="connsiteX12" fmla="*/ 43321 w 123886"/>
                <a:gd name="connsiteY12" fmla="*/ 22617 h 1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886" h="123886">
                  <a:moveTo>
                    <a:pt x="43321" y="22617"/>
                  </a:moveTo>
                  <a:cubicBezTo>
                    <a:pt x="46861" y="4034"/>
                    <a:pt x="18544" y="495"/>
                    <a:pt x="15005" y="18193"/>
                  </a:cubicBezTo>
                  <a:cubicBezTo>
                    <a:pt x="10580" y="38546"/>
                    <a:pt x="13235" y="58013"/>
                    <a:pt x="22084" y="73942"/>
                  </a:cubicBezTo>
                  <a:cubicBezTo>
                    <a:pt x="18544" y="77481"/>
                    <a:pt x="15005" y="80136"/>
                    <a:pt x="11465" y="83676"/>
                  </a:cubicBezTo>
                  <a:cubicBezTo>
                    <a:pt x="-1809" y="96064"/>
                    <a:pt x="15005" y="119072"/>
                    <a:pt x="29163" y="106683"/>
                  </a:cubicBezTo>
                  <a:cubicBezTo>
                    <a:pt x="32703" y="103144"/>
                    <a:pt x="36242" y="100489"/>
                    <a:pt x="39782" y="96949"/>
                  </a:cubicBezTo>
                  <a:cubicBezTo>
                    <a:pt x="51286" y="107568"/>
                    <a:pt x="65444" y="115532"/>
                    <a:pt x="82257" y="119957"/>
                  </a:cubicBezTo>
                  <a:cubicBezTo>
                    <a:pt x="99955" y="124381"/>
                    <a:pt x="104380" y="96064"/>
                    <a:pt x="86682" y="91640"/>
                  </a:cubicBezTo>
                  <a:cubicBezTo>
                    <a:pt x="76948" y="88985"/>
                    <a:pt x="68099" y="84561"/>
                    <a:pt x="61904" y="78366"/>
                  </a:cubicBezTo>
                  <a:cubicBezTo>
                    <a:pt x="79602" y="63323"/>
                    <a:pt x="98185" y="48279"/>
                    <a:pt x="117653" y="34121"/>
                  </a:cubicBezTo>
                  <a:cubicBezTo>
                    <a:pt x="132697" y="23502"/>
                    <a:pt x="114999" y="495"/>
                    <a:pt x="99955" y="11114"/>
                  </a:cubicBezTo>
                  <a:cubicBezTo>
                    <a:pt x="81372" y="24387"/>
                    <a:pt x="63674" y="39430"/>
                    <a:pt x="45976" y="53589"/>
                  </a:cubicBezTo>
                  <a:cubicBezTo>
                    <a:pt x="41552" y="44740"/>
                    <a:pt x="41552" y="33236"/>
                    <a:pt x="43321" y="22617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24" name="Freeform: Shape 269">
              <a:extLst>
                <a:ext uri="{FF2B5EF4-FFF2-40B4-BE49-F238E27FC236}">
                  <a16:creationId xmlns:a16="http://schemas.microsoft.com/office/drawing/2014/main" id="{185B57FC-9F9B-D6D3-07FF-7F11BF7082E5}"/>
                </a:ext>
              </a:extLst>
            </p:cNvPr>
            <p:cNvSpPr/>
            <p:nvPr/>
          </p:nvSpPr>
          <p:spPr>
            <a:xfrm>
              <a:off x="882721" y="3722450"/>
              <a:ext cx="176981" cy="194679"/>
            </a:xfrm>
            <a:custGeom>
              <a:avLst/>
              <a:gdLst>
                <a:gd name="connsiteX0" fmla="*/ 153943 w 176980"/>
                <a:gd name="connsiteY0" fmla="*/ 129534 h 194678"/>
                <a:gd name="connsiteX1" fmla="*/ 119431 w 176980"/>
                <a:gd name="connsiteY1" fmla="*/ 136613 h 194678"/>
                <a:gd name="connsiteX2" fmla="*/ 135360 w 176980"/>
                <a:gd name="connsiteY2" fmla="*/ 125994 h 194678"/>
                <a:gd name="connsiteX3" fmla="*/ 117662 w 176980"/>
                <a:gd name="connsiteY3" fmla="*/ 102987 h 194678"/>
                <a:gd name="connsiteX4" fmla="*/ 88460 w 176980"/>
                <a:gd name="connsiteY4" fmla="*/ 123340 h 194678"/>
                <a:gd name="connsiteX5" fmla="*/ 78726 w 176980"/>
                <a:gd name="connsiteY5" fmla="*/ 112721 h 194678"/>
                <a:gd name="connsiteX6" fmla="*/ 94654 w 176980"/>
                <a:gd name="connsiteY6" fmla="*/ 101217 h 194678"/>
                <a:gd name="connsiteX7" fmla="*/ 76956 w 176980"/>
                <a:gd name="connsiteY7" fmla="*/ 78210 h 194678"/>
                <a:gd name="connsiteX8" fmla="*/ 65452 w 176980"/>
                <a:gd name="connsiteY8" fmla="*/ 86174 h 194678"/>
                <a:gd name="connsiteX9" fmla="*/ 72532 w 176980"/>
                <a:gd name="connsiteY9" fmla="*/ 29540 h 194678"/>
                <a:gd name="connsiteX10" fmla="*/ 49524 w 176980"/>
                <a:gd name="connsiteY10" fmla="*/ 11842 h 194678"/>
                <a:gd name="connsiteX11" fmla="*/ 40675 w 176980"/>
                <a:gd name="connsiteY11" fmla="*/ 103872 h 194678"/>
                <a:gd name="connsiteX12" fmla="*/ 12358 w 176980"/>
                <a:gd name="connsiteY12" fmla="*/ 123340 h 194678"/>
                <a:gd name="connsiteX13" fmla="*/ 30056 w 176980"/>
                <a:gd name="connsiteY13" fmla="*/ 146347 h 194678"/>
                <a:gd name="connsiteX14" fmla="*/ 55718 w 176980"/>
                <a:gd name="connsiteY14" fmla="*/ 127764 h 194678"/>
                <a:gd name="connsiteX15" fmla="*/ 65452 w 176980"/>
                <a:gd name="connsiteY15" fmla="*/ 138383 h 194678"/>
                <a:gd name="connsiteX16" fmla="*/ 30056 w 176980"/>
                <a:gd name="connsiteY16" fmla="*/ 163161 h 194678"/>
                <a:gd name="connsiteX17" fmla="*/ 47754 w 176980"/>
                <a:gd name="connsiteY17" fmla="*/ 186168 h 194678"/>
                <a:gd name="connsiteX18" fmla="*/ 90230 w 176980"/>
                <a:gd name="connsiteY18" fmla="*/ 156081 h 194678"/>
                <a:gd name="connsiteX19" fmla="*/ 163677 w 176980"/>
                <a:gd name="connsiteY19" fmla="*/ 155196 h 194678"/>
                <a:gd name="connsiteX20" fmla="*/ 153943 w 176980"/>
                <a:gd name="connsiteY20" fmla="*/ 129534 h 19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6980" h="194678">
                  <a:moveTo>
                    <a:pt x="153943" y="129534"/>
                  </a:moveTo>
                  <a:cubicBezTo>
                    <a:pt x="142439" y="135728"/>
                    <a:pt x="130935" y="137498"/>
                    <a:pt x="119431" y="136613"/>
                  </a:cubicBezTo>
                  <a:cubicBezTo>
                    <a:pt x="124741" y="133074"/>
                    <a:pt x="130050" y="129534"/>
                    <a:pt x="135360" y="125994"/>
                  </a:cubicBezTo>
                  <a:cubicBezTo>
                    <a:pt x="150403" y="115376"/>
                    <a:pt x="132705" y="92368"/>
                    <a:pt x="117662" y="102987"/>
                  </a:cubicBezTo>
                  <a:cubicBezTo>
                    <a:pt x="107928" y="110066"/>
                    <a:pt x="98194" y="116261"/>
                    <a:pt x="88460" y="123340"/>
                  </a:cubicBezTo>
                  <a:cubicBezTo>
                    <a:pt x="84920" y="120685"/>
                    <a:pt x="82266" y="116261"/>
                    <a:pt x="78726" y="112721"/>
                  </a:cubicBezTo>
                  <a:cubicBezTo>
                    <a:pt x="84035" y="109181"/>
                    <a:pt x="89345" y="105642"/>
                    <a:pt x="94654" y="101217"/>
                  </a:cubicBezTo>
                  <a:cubicBezTo>
                    <a:pt x="109697" y="90598"/>
                    <a:pt x="91999" y="67591"/>
                    <a:pt x="76956" y="78210"/>
                  </a:cubicBezTo>
                  <a:cubicBezTo>
                    <a:pt x="73417" y="80864"/>
                    <a:pt x="68992" y="83519"/>
                    <a:pt x="65452" y="86174"/>
                  </a:cubicBezTo>
                  <a:cubicBezTo>
                    <a:pt x="59258" y="66706"/>
                    <a:pt x="59258" y="46353"/>
                    <a:pt x="72532" y="29540"/>
                  </a:cubicBezTo>
                  <a:cubicBezTo>
                    <a:pt x="84035" y="15382"/>
                    <a:pt x="61028" y="-2316"/>
                    <a:pt x="49524" y="11842"/>
                  </a:cubicBezTo>
                  <a:cubicBezTo>
                    <a:pt x="27402" y="39274"/>
                    <a:pt x="27402" y="74670"/>
                    <a:pt x="40675" y="103872"/>
                  </a:cubicBezTo>
                  <a:cubicBezTo>
                    <a:pt x="30941" y="110066"/>
                    <a:pt x="22092" y="117145"/>
                    <a:pt x="12358" y="123340"/>
                  </a:cubicBezTo>
                  <a:cubicBezTo>
                    <a:pt x="-2685" y="133959"/>
                    <a:pt x="15013" y="156966"/>
                    <a:pt x="30056" y="146347"/>
                  </a:cubicBezTo>
                  <a:cubicBezTo>
                    <a:pt x="38905" y="140153"/>
                    <a:pt x="46869" y="133959"/>
                    <a:pt x="55718" y="127764"/>
                  </a:cubicBezTo>
                  <a:cubicBezTo>
                    <a:pt x="58373" y="131304"/>
                    <a:pt x="61913" y="134844"/>
                    <a:pt x="65452" y="138383"/>
                  </a:cubicBezTo>
                  <a:cubicBezTo>
                    <a:pt x="53949" y="146347"/>
                    <a:pt x="42445" y="155196"/>
                    <a:pt x="30056" y="163161"/>
                  </a:cubicBezTo>
                  <a:cubicBezTo>
                    <a:pt x="15013" y="173779"/>
                    <a:pt x="32711" y="196787"/>
                    <a:pt x="47754" y="186168"/>
                  </a:cubicBezTo>
                  <a:cubicBezTo>
                    <a:pt x="61913" y="176434"/>
                    <a:pt x="76071" y="165815"/>
                    <a:pt x="90230" y="156081"/>
                  </a:cubicBezTo>
                  <a:cubicBezTo>
                    <a:pt x="112352" y="166700"/>
                    <a:pt x="138014" y="168470"/>
                    <a:pt x="163677" y="155196"/>
                  </a:cubicBezTo>
                  <a:cubicBezTo>
                    <a:pt x="180490" y="148117"/>
                    <a:pt x="170756" y="121570"/>
                    <a:pt x="153943" y="129534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25" name="Freeform: Shape 270">
              <a:extLst>
                <a:ext uri="{FF2B5EF4-FFF2-40B4-BE49-F238E27FC236}">
                  <a16:creationId xmlns:a16="http://schemas.microsoft.com/office/drawing/2014/main" id="{A15C5980-406E-2A05-6EB5-3858264B83DA}"/>
                </a:ext>
              </a:extLst>
            </p:cNvPr>
            <p:cNvSpPr/>
            <p:nvPr/>
          </p:nvSpPr>
          <p:spPr>
            <a:xfrm>
              <a:off x="941867" y="3928932"/>
              <a:ext cx="106188" cy="88490"/>
            </a:xfrm>
            <a:custGeom>
              <a:avLst/>
              <a:gdLst>
                <a:gd name="connsiteX0" fmla="*/ 79754 w 106188"/>
                <a:gd name="connsiteY0" fmla="*/ 9772 h 88490"/>
                <a:gd name="connsiteX1" fmla="*/ 12501 w 106188"/>
                <a:gd name="connsiteY1" fmla="*/ 59327 h 88490"/>
                <a:gd name="connsiteX2" fmla="*/ 30199 w 106188"/>
                <a:gd name="connsiteY2" fmla="*/ 82334 h 88490"/>
                <a:gd name="connsiteX3" fmla="*/ 97452 w 106188"/>
                <a:gd name="connsiteY3" fmla="*/ 32780 h 88490"/>
                <a:gd name="connsiteX4" fmla="*/ 79754 w 106188"/>
                <a:gd name="connsiteY4" fmla="*/ 9772 h 8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88" h="88490">
                  <a:moveTo>
                    <a:pt x="79754" y="9772"/>
                  </a:moveTo>
                  <a:cubicBezTo>
                    <a:pt x="57631" y="26585"/>
                    <a:pt x="35508" y="43398"/>
                    <a:pt x="12501" y="59327"/>
                  </a:cubicBezTo>
                  <a:cubicBezTo>
                    <a:pt x="-2542" y="69945"/>
                    <a:pt x="14271" y="92953"/>
                    <a:pt x="30199" y="82334"/>
                  </a:cubicBezTo>
                  <a:cubicBezTo>
                    <a:pt x="53207" y="66406"/>
                    <a:pt x="75329" y="50478"/>
                    <a:pt x="97452" y="32780"/>
                  </a:cubicBezTo>
                  <a:cubicBezTo>
                    <a:pt x="111610" y="21276"/>
                    <a:pt x="93912" y="-1732"/>
                    <a:pt x="79754" y="9772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26" name="Freeform: Shape 271">
              <a:extLst>
                <a:ext uri="{FF2B5EF4-FFF2-40B4-BE49-F238E27FC236}">
                  <a16:creationId xmlns:a16="http://schemas.microsoft.com/office/drawing/2014/main" id="{6DBD025F-7483-D2D5-BE60-CF7D3F53D663}"/>
                </a:ext>
              </a:extLst>
            </p:cNvPr>
            <p:cNvSpPr/>
            <p:nvPr/>
          </p:nvSpPr>
          <p:spPr>
            <a:xfrm>
              <a:off x="1032198" y="3875067"/>
              <a:ext cx="79641" cy="79641"/>
            </a:xfrm>
            <a:custGeom>
              <a:avLst/>
              <a:gdLst>
                <a:gd name="connsiteX0" fmla="*/ 26588 w 79641"/>
                <a:gd name="connsiteY0" fmla="*/ 10543 h 79641"/>
                <a:gd name="connsiteX1" fmla="*/ 8890 w 79641"/>
                <a:gd name="connsiteY1" fmla="*/ 60098 h 79641"/>
                <a:gd name="connsiteX2" fmla="*/ 53135 w 79641"/>
                <a:gd name="connsiteY2" fmla="*/ 78680 h 79641"/>
                <a:gd name="connsiteX3" fmla="*/ 78797 w 79641"/>
                <a:gd name="connsiteY3" fmla="*/ 40630 h 79641"/>
                <a:gd name="connsiteX4" fmla="*/ 46056 w 79641"/>
                <a:gd name="connsiteY4" fmla="*/ 7003 h 79641"/>
                <a:gd name="connsiteX5" fmla="*/ 37207 w 79641"/>
                <a:gd name="connsiteY5" fmla="*/ 7888 h 79641"/>
                <a:gd name="connsiteX6" fmla="*/ 26588 w 79641"/>
                <a:gd name="connsiteY6" fmla="*/ 10543 h 79641"/>
                <a:gd name="connsiteX7" fmla="*/ 43401 w 79641"/>
                <a:gd name="connsiteY7" fmla="*/ 51249 h 79641"/>
                <a:gd name="connsiteX8" fmla="*/ 34552 w 79641"/>
                <a:gd name="connsiteY8" fmla="*/ 48594 h 79641"/>
                <a:gd name="connsiteX9" fmla="*/ 40747 w 79641"/>
                <a:gd name="connsiteY9" fmla="*/ 34435 h 79641"/>
                <a:gd name="connsiteX10" fmla="*/ 43401 w 79641"/>
                <a:gd name="connsiteY10" fmla="*/ 51249 h 7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641" h="79641">
                  <a:moveTo>
                    <a:pt x="26588" y="10543"/>
                  </a:moveTo>
                  <a:cubicBezTo>
                    <a:pt x="12430" y="22931"/>
                    <a:pt x="1811" y="40630"/>
                    <a:pt x="8890" y="60098"/>
                  </a:cubicBezTo>
                  <a:cubicBezTo>
                    <a:pt x="15969" y="77796"/>
                    <a:pt x="35437" y="84875"/>
                    <a:pt x="53135" y="78680"/>
                  </a:cubicBezTo>
                  <a:cubicBezTo>
                    <a:pt x="69063" y="73371"/>
                    <a:pt x="80567" y="57443"/>
                    <a:pt x="78797" y="40630"/>
                  </a:cubicBezTo>
                  <a:cubicBezTo>
                    <a:pt x="77028" y="22931"/>
                    <a:pt x="62869" y="9658"/>
                    <a:pt x="46056" y="7003"/>
                  </a:cubicBezTo>
                  <a:cubicBezTo>
                    <a:pt x="42516" y="6118"/>
                    <a:pt x="39862" y="7003"/>
                    <a:pt x="37207" y="7888"/>
                  </a:cubicBezTo>
                  <a:cubicBezTo>
                    <a:pt x="33667" y="7003"/>
                    <a:pt x="29243" y="7888"/>
                    <a:pt x="26588" y="10543"/>
                  </a:cubicBezTo>
                  <a:close/>
                  <a:moveTo>
                    <a:pt x="43401" y="51249"/>
                  </a:moveTo>
                  <a:cubicBezTo>
                    <a:pt x="39862" y="53018"/>
                    <a:pt x="36322" y="53018"/>
                    <a:pt x="34552" y="48594"/>
                  </a:cubicBezTo>
                  <a:cubicBezTo>
                    <a:pt x="32783" y="43284"/>
                    <a:pt x="37207" y="37975"/>
                    <a:pt x="40747" y="34435"/>
                  </a:cubicBezTo>
                  <a:cubicBezTo>
                    <a:pt x="50481" y="37090"/>
                    <a:pt x="52250" y="47709"/>
                    <a:pt x="43401" y="51249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27" name="Freeform: Shape 272">
              <a:extLst>
                <a:ext uri="{FF2B5EF4-FFF2-40B4-BE49-F238E27FC236}">
                  <a16:creationId xmlns:a16="http://schemas.microsoft.com/office/drawing/2014/main" id="{92F1DED7-B28F-14E4-5A1F-C59E14C14933}"/>
                </a:ext>
              </a:extLst>
            </p:cNvPr>
            <p:cNvSpPr/>
            <p:nvPr/>
          </p:nvSpPr>
          <p:spPr>
            <a:xfrm>
              <a:off x="993732" y="4056810"/>
              <a:ext cx="123886" cy="123886"/>
            </a:xfrm>
            <a:custGeom>
              <a:avLst/>
              <a:gdLst>
                <a:gd name="connsiteX0" fmla="*/ 96911 w 123886"/>
                <a:gd name="connsiteY0" fmla="*/ 10205 h 123886"/>
                <a:gd name="connsiteX1" fmla="*/ 47357 w 123886"/>
                <a:gd name="connsiteY1" fmla="*/ 52681 h 123886"/>
                <a:gd name="connsiteX2" fmla="*/ 33198 w 123886"/>
                <a:gd name="connsiteY2" fmla="*/ 35867 h 123886"/>
                <a:gd name="connsiteX3" fmla="*/ 10191 w 123886"/>
                <a:gd name="connsiteY3" fmla="*/ 53565 h 123886"/>
                <a:gd name="connsiteX4" fmla="*/ 25234 w 123886"/>
                <a:gd name="connsiteY4" fmla="*/ 70379 h 123886"/>
                <a:gd name="connsiteX5" fmla="*/ 12845 w 123886"/>
                <a:gd name="connsiteY5" fmla="*/ 79228 h 123886"/>
                <a:gd name="connsiteX6" fmla="*/ 30543 w 123886"/>
                <a:gd name="connsiteY6" fmla="*/ 102235 h 123886"/>
                <a:gd name="connsiteX7" fmla="*/ 43817 w 123886"/>
                <a:gd name="connsiteY7" fmla="*/ 91616 h 123886"/>
                <a:gd name="connsiteX8" fmla="*/ 65940 w 123886"/>
                <a:gd name="connsiteY8" fmla="*/ 117279 h 123886"/>
                <a:gd name="connsiteX9" fmla="*/ 88947 w 123886"/>
                <a:gd name="connsiteY9" fmla="*/ 99581 h 123886"/>
                <a:gd name="connsiteX10" fmla="*/ 66825 w 123886"/>
                <a:gd name="connsiteY10" fmla="*/ 73033 h 123886"/>
                <a:gd name="connsiteX11" fmla="*/ 115494 w 123886"/>
                <a:gd name="connsiteY11" fmla="*/ 31443 h 123886"/>
                <a:gd name="connsiteX12" fmla="*/ 96911 w 123886"/>
                <a:gd name="connsiteY12" fmla="*/ 10205 h 1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886" h="123886">
                  <a:moveTo>
                    <a:pt x="96911" y="10205"/>
                  </a:moveTo>
                  <a:cubicBezTo>
                    <a:pt x="80983" y="25248"/>
                    <a:pt x="64170" y="39407"/>
                    <a:pt x="47357" y="52681"/>
                  </a:cubicBezTo>
                  <a:cubicBezTo>
                    <a:pt x="42932" y="47371"/>
                    <a:pt x="37623" y="41177"/>
                    <a:pt x="33198" y="35867"/>
                  </a:cubicBezTo>
                  <a:cubicBezTo>
                    <a:pt x="20809" y="21709"/>
                    <a:pt x="-2198" y="39407"/>
                    <a:pt x="10191" y="53565"/>
                  </a:cubicBezTo>
                  <a:cubicBezTo>
                    <a:pt x="15500" y="58875"/>
                    <a:pt x="19925" y="65069"/>
                    <a:pt x="25234" y="70379"/>
                  </a:cubicBezTo>
                  <a:cubicBezTo>
                    <a:pt x="20809" y="73033"/>
                    <a:pt x="17270" y="76573"/>
                    <a:pt x="12845" y="79228"/>
                  </a:cubicBezTo>
                  <a:cubicBezTo>
                    <a:pt x="-2198" y="90732"/>
                    <a:pt x="15500" y="113739"/>
                    <a:pt x="30543" y="102235"/>
                  </a:cubicBezTo>
                  <a:cubicBezTo>
                    <a:pt x="34968" y="98696"/>
                    <a:pt x="39393" y="95156"/>
                    <a:pt x="43817" y="91616"/>
                  </a:cubicBezTo>
                  <a:cubicBezTo>
                    <a:pt x="50896" y="100465"/>
                    <a:pt x="58860" y="108430"/>
                    <a:pt x="65940" y="117279"/>
                  </a:cubicBezTo>
                  <a:cubicBezTo>
                    <a:pt x="78328" y="131437"/>
                    <a:pt x="101336" y="113739"/>
                    <a:pt x="88947" y="99581"/>
                  </a:cubicBezTo>
                  <a:cubicBezTo>
                    <a:pt x="81868" y="90732"/>
                    <a:pt x="73904" y="81883"/>
                    <a:pt x="66825" y="73033"/>
                  </a:cubicBezTo>
                  <a:cubicBezTo>
                    <a:pt x="83638" y="59760"/>
                    <a:pt x="99566" y="45601"/>
                    <a:pt x="115494" y="31443"/>
                  </a:cubicBezTo>
                  <a:cubicBezTo>
                    <a:pt x="127883" y="20824"/>
                    <a:pt x="111070" y="-2183"/>
                    <a:pt x="96911" y="10205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28" name="Freeform: Shape 273">
              <a:extLst>
                <a:ext uri="{FF2B5EF4-FFF2-40B4-BE49-F238E27FC236}">
                  <a16:creationId xmlns:a16="http://schemas.microsoft.com/office/drawing/2014/main" id="{3AE281E0-A723-E89A-ADD3-FE5DF5D6CDEE}"/>
                </a:ext>
              </a:extLst>
            </p:cNvPr>
            <p:cNvSpPr/>
            <p:nvPr/>
          </p:nvSpPr>
          <p:spPr>
            <a:xfrm>
              <a:off x="867125" y="4008117"/>
              <a:ext cx="44245" cy="168132"/>
            </a:xfrm>
            <a:custGeom>
              <a:avLst/>
              <a:gdLst>
                <a:gd name="connsiteX0" fmla="*/ 35033 w 44245"/>
                <a:gd name="connsiteY0" fmla="*/ 151813 h 168131"/>
                <a:gd name="connsiteX1" fmla="*/ 43882 w 44245"/>
                <a:gd name="connsiteY1" fmla="*/ 22617 h 168131"/>
                <a:gd name="connsiteX2" fmla="*/ 15565 w 44245"/>
                <a:gd name="connsiteY2" fmla="*/ 18193 h 168131"/>
                <a:gd name="connsiteX3" fmla="*/ 6716 w 44245"/>
                <a:gd name="connsiteY3" fmla="*/ 147389 h 168131"/>
                <a:gd name="connsiteX4" fmla="*/ 35033 w 44245"/>
                <a:gd name="connsiteY4" fmla="*/ 151813 h 16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45" h="168131">
                  <a:moveTo>
                    <a:pt x="35033" y="151813"/>
                  </a:moveTo>
                  <a:cubicBezTo>
                    <a:pt x="37688" y="108453"/>
                    <a:pt x="40343" y="65978"/>
                    <a:pt x="43882" y="22617"/>
                  </a:cubicBezTo>
                  <a:cubicBezTo>
                    <a:pt x="45652" y="4034"/>
                    <a:pt x="16450" y="495"/>
                    <a:pt x="15565" y="18193"/>
                  </a:cubicBezTo>
                  <a:cubicBezTo>
                    <a:pt x="12026" y="61553"/>
                    <a:pt x="9371" y="104029"/>
                    <a:pt x="6716" y="147389"/>
                  </a:cubicBezTo>
                  <a:cubicBezTo>
                    <a:pt x="4947" y="165972"/>
                    <a:pt x="33263" y="169511"/>
                    <a:pt x="35033" y="151813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29" name="Freeform: Shape 274">
              <a:extLst>
                <a:ext uri="{FF2B5EF4-FFF2-40B4-BE49-F238E27FC236}">
                  <a16:creationId xmlns:a16="http://schemas.microsoft.com/office/drawing/2014/main" id="{2DD45DB6-DFA8-921E-0B15-311056660EF0}"/>
                </a:ext>
              </a:extLst>
            </p:cNvPr>
            <p:cNvSpPr/>
            <p:nvPr/>
          </p:nvSpPr>
          <p:spPr>
            <a:xfrm>
              <a:off x="789994" y="4039835"/>
              <a:ext cx="79641" cy="79641"/>
            </a:xfrm>
            <a:custGeom>
              <a:avLst/>
              <a:gdLst>
                <a:gd name="connsiteX0" fmla="*/ 69689 w 79641"/>
                <a:gd name="connsiteY0" fmla="*/ 59922 h 79641"/>
                <a:gd name="connsiteX1" fmla="*/ 65265 w 79641"/>
                <a:gd name="connsiteY1" fmla="*/ 14792 h 79641"/>
                <a:gd name="connsiteX2" fmla="*/ 15710 w 79641"/>
                <a:gd name="connsiteY2" fmla="*/ 20986 h 79641"/>
                <a:gd name="connsiteX3" fmla="*/ 15710 w 79641"/>
                <a:gd name="connsiteY3" fmla="*/ 21871 h 79641"/>
                <a:gd name="connsiteX4" fmla="*/ 6861 w 79641"/>
                <a:gd name="connsiteY4" fmla="*/ 32490 h 79641"/>
                <a:gd name="connsiteX5" fmla="*/ 28099 w 79641"/>
                <a:gd name="connsiteY5" fmla="*/ 71426 h 79641"/>
                <a:gd name="connsiteX6" fmla="*/ 69689 w 79641"/>
                <a:gd name="connsiteY6" fmla="*/ 59922 h 79641"/>
                <a:gd name="connsiteX7" fmla="*/ 47567 w 79641"/>
                <a:gd name="connsiteY7" fmla="*/ 37799 h 79641"/>
                <a:gd name="connsiteX8" fmla="*/ 47567 w 79641"/>
                <a:gd name="connsiteY8" fmla="*/ 38684 h 79641"/>
                <a:gd name="connsiteX9" fmla="*/ 47567 w 79641"/>
                <a:gd name="connsiteY9" fmla="*/ 39569 h 79641"/>
                <a:gd name="connsiteX10" fmla="*/ 44912 w 79641"/>
                <a:gd name="connsiteY10" fmla="*/ 43994 h 79641"/>
                <a:gd name="connsiteX11" fmla="*/ 42257 w 79641"/>
                <a:gd name="connsiteY11" fmla="*/ 45764 h 79641"/>
                <a:gd name="connsiteX12" fmla="*/ 39603 w 79641"/>
                <a:gd name="connsiteY12" fmla="*/ 45764 h 79641"/>
                <a:gd name="connsiteX13" fmla="*/ 36063 w 79641"/>
                <a:gd name="connsiteY13" fmla="*/ 42224 h 79641"/>
                <a:gd name="connsiteX14" fmla="*/ 36063 w 79641"/>
                <a:gd name="connsiteY14" fmla="*/ 41339 h 79641"/>
                <a:gd name="connsiteX15" fmla="*/ 38718 w 79641"/>
                <a:gd name="connsiteY15" fmla="*/ 38684 h 79641"/>
                <a:gd name="connsiteX16" fmla="*/ 47567 w 79641"/>
                <a:gd name="connsiteY16" fmla="*/ 37799 h 7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641" h="79641">
                  <a:moveTo>
                    <a:pt x="69689" y="59922"/>
                  </a:moveTo>
                  <a:cubicBezTo>
                    <a:pt x="80308" y="45764"/>
                    <a:pt x="78538" y="26296"/>
                    <a:pt x="65265" y="14792"/>
                  </a:cubicBezTo>
                  <a:cubicBezTo>
                    <a:pt x="50221" y="1518"/>
                    <a:pt x="28099" y="5058"/>
                    <a:pt x="15710" y="20986"/>
                  </a:cubicBezTo>
                  <a:cubicBezTo>
                    <a:pt x="15710" y="20986"/>
                    <a:pt x="15710" y="20986"/>
                    <a:pt x="15710" y="21871"/>
                  </a:cubicBezTo>
                  <a:cubicBezTo>
                    <a:pt x="11286" y="23641"/>
                    <a:pt x="7746" y="27181"/>
                    <a:pt x="6861" y="32490"/>
                  </a:cubicBezTo>
                  <a:cubicBezTo>
                    <a:pt x="5091" y="48418"/>
                    <a:pt x="13940" y="64346"/>
                    <a:pt x="28099" y="71426"/>
                  </a:cubicBezTo>
                  <a:cubicBezTo>
                    <a:pt x="43142" y="77620"/>
                    <a:pt x="59955" y="72311"/>
                    <a:pt x="69689" y="59922"/>
                  </a:cubicBezTo>
                  <a:close/>
                  <a:moveTo>
                    <a:pt x="47567" y="37799"/>
                  </a:moveTo>
                  <a:cubicBezTo>
                    <a:pt x="47567" y="38684"/>
                    <a:pt x="48452" y="40454"/>
                    <a:pt x="47567" y="38684"/>
                  </a:cubicBezTo>
                  <a:cubicBezTo>
                    <a:pt x="46682" y="36915"/>
                    <a:pt x="47567" y="39569"/>
                    <a:pt x="47567" y="39569"/>
                  </a:cubicBezTo>
                  <a:cubicBezTo>
                    <a:pt x="46682" y="40454"/>
                    <a:pt x="46682" y="42224"/>
                    <a:pt x="44912" y="43994"/>
                  </a:cubicBezTo>
                  <a:cubicBezTo>
                    <a:pt x="44027" y="44879"/>
                    <a:pt x="42257" y="45764"/>
                    <a:pt x="42257" y="45764"/>
                  </a:cubicBezTo>
                  <a:cubicBezTo>
                    <a:pt x="40487" y="45764"/>
                    <a:pt x="39603" y="45764"/>
                    <a:pt x="39603" y="45764"/>
                  </a:cubicBezTo>
                  <a:cubicBezTo>
                    <a:pt x="36948" y="43994"/>
                    <a:pt x="36063" y="43109"/>
                    <a:pt x="36063" y="42224"/>
                  </a:cubicBezTo>
                  <a:cubicBezTo>
                    <a:pt x="36063" y="42224"/>
                    <a:pt x="36063" y="42224"/>
                    <a:pt x="36063" y="41339"/>
                  </a:cubicBezTo>
                  <a:cubicBezTo>
                    <a:pt x="36948" y="40454"/>
                    <a:pt x="37833" y="39569"/>
                    <a:pt x="38718" y="38684"/>
                  </a:cubicBezTo>
                  <a:cubicBezTo>
                    <a:pt x="41372" y="35145"/>
                    <a:pt x="44912" y="34260"/>
                    <a:pt x="47567" y="37799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30" name="Freeform: Shape 275">
              <a:extLst>
                <a:ext uri="{FF2B5EF4-FFF2-40B4-BE49-F238E27FC236}">
                  <a16:creationId xmlns:a16="http://schemas.microsoft.com/office/drawing/2014/main" id="{10A1E9E4-A578-444A-05AC-44BC481AE33C}"/>
                </a:ext>
              </a:extLst>
            </p:cNvPr>
            <p:cNvSpPr/>
            <p:nvPr/>
          </p:nvSpPr>
          <p:spPr>
            <a:xfrm>
              <a:off x="939767" y="4090465"/>
              <a:ext cx="8849" cy="8849"/>
            </a:xfrm>
            <a:custGeom>
              <a:avLst/>
              <a:gdLst>
                <a:gd name="connsiteX0" fmla="*/ 6637 w 8849"/>
                <a:gd name="connsiteY0" fmla="*/ 6637 h 8849"/>
                <a:gd name="connsiteX1" fmla="*/ 6637 w 8849"/>
                <a:gd name="connsiteY1" fmla="*/ 6637 h 8849"/>
                <a:gd name="connsiteX2" fmla="*/ 6637 w 8849"/>
                <a:gd name="connsiteY2" fmla="*/ 6637 h 8849"/>
                <a:gd name="connsiteX3" fmla="*/ 6637 w 8849"/>
                <a:gd name="connsiteY3" fmla="*/ 6637 h 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9" h="8849">
                  <a:moveTo>
                    <a:pt x="6637" y="6637"/>
                  </a:moveTo>
                  <a:cubicBezTo>
                    <a:pt x="6637" y="6637"/>
                    <a:pt x="6637" y="6637"/>
                    <a:pt x="6637" y="6637"/>
                  </a:cubicBezTo>
                  <a:cubicBezTo>
                    <a:pt x="6637" y="6637"/>
                    <a:pt x="6637" y="6637"/>
                    <a:pt x="6637" y="6637"/>
                  </a:cubicBezTo>
                  <a:cubicBezTo>
                    <a:pt x="6637" y="6637"/>
                    <a:pt x="6637" y="6637"/>
                    <a:pt x="6637" y="6637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31" name="Freeform: Shape 276">
              <a:extLst>
                <a:ext uri="{FF2B5EF4-FFF2-40B4-BE49-F238E27FC236}">
                  <a16:creationId xmlns:a16="http://schemas.microsoft.com/office/drawing/2014/main" id="{B44FB6F8-A111-F876-C62A-A78A998CD6CB}"/>
                </a:ext>
              </a:extLst>
            </p:cNvPr>
            <p:cNvSpPr/>
            <p:nvPr/>
          </p:nvSpPr>
          <p:spPr>
            <a:xfrm>
              <a:off x="903173" y="4063065"/>
              <a:ext cx="79641" cy="79641"/>
            </a:xfrm>
            <a:custGeom>
              <a:avLst/>
              <a:gdLst>
                <a:gd name="connsiteX0" fmla="*/ 61813 w 79641"/>
                <a:gd name="connsiteY0" fmla="*/ 68548 h 79641"/>
                <a:gd name="connsiteX1" fmla="*/ 71547 w 79641"/>
                <a:gd name="connsiteY1" fmla="*/ 21648 h 79641"/>
                <a:gd name="connsiteX2" fmla="*/ 29957 w 79641"/>
                <a:gd name="connsiteY2" fmla="*/ 10144 h 79641"/>
                <a:gd name="connsiteX3" fmla="*/ 21108 w 79641"/>
                <a:gd name="connsiteY3" fmla="*/ 12799 h 79641"/>
                <a:gd name="connsiteX4" fmla="*/ 13144 w 79641"/>
                <a:gd name="connsiteY4" fmla="*/ 61469 h 79641"/>
                <a:gd name="connsiteX5" fmla="*/ 61813 w 79641"/>
                <a:gd name="connsiteY5" fmla="*/ 68548 h 79641"/>
                <a:gd name="connsiteX6" fmla="*/ 47655 w 79641"/>
                <a:gd name="connsiteY6" fmla="*/ 37576 h 79641"/>
                <a:gd name="connsiteX7" fmla="*/ 45000 w 79641"/>
                <a:gd name="connsiteY7" fmla="*/ 45540 h 79641"/>
                <a:gd name="connsiteX8" fmla="*/ 37921 w 79641"/>
                <a:gd name="connsiteY8" fmla="*/ 36691 h 79641"/>
                <a:gd name="connsiteX9" fmla="*/ 43230 w 79641"/>
                <a:gd name="connsiteY9" fmla="*/ 34922 h 79641"/>
                <a:gd name="connsiteX10" fmla="*/ 43230 w 79641"/>
                <a:gd name="connsiteY10" fmla="*/ 34922 h 79641"/>
                <a:gd name="connsiteX11" fmla="*/ 44115 w 79641"/>
                <a:gd name="connsiteY11" fmla="*/ 34922 h 79641"/>
                <a:gd name="connsiteX12" fmla="*/ 43230 w 79641"/>
                <a:gd name="connsiteY12" fmla="*/ 34922 h 79641"/>
                <a:gd name="connsiteX13" fmla="*/ 44115 w 79641"/>
                <a:gd name="connsiteY13" fmla="*/ 34922 h 79641"/>
                <a:gd name="connsiteX14" fmla="*/ 47655 w 79641"/>
                <a:gd name="connsiteY14" fmla="*/ 37576 h 7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641" h="79641">
                  <a:moveTo>
                    <a:pt x="61813" y="68548"/>
                  </a:moveTo>
                  <a:cubicBezTo>
                    <a:pt x="76857" y="57929"/>
                    <a:pt x="81281" y="36691"/>
                    <a:pt x="71547" y="21648"/>
                  </a:cubicBezTo>
                  <a:cubicBezTo>
                    <a:pt x="61813" y="6605"/>
                    <a:pt x="45000" y="3065"/>
                    <a:pt x="29957" y="10144"/>
                  </a:cubicBezTo>
                  <a:cubicBezTo>
                    <a:pt x="27302" y="10144"/>
                    <a:pt x="24648" y="11029"/>
                    <a:pt x="21108" y="12799"/>
                  </a:cubicBezTo>
                  <a:cubicBezTo>
                    <a:pt x="6064" y="24303"/>
                    <a:pt x="1640" y="46425"/>
                    <a:pt x="13144" y="61469"/>
                  </a:cubicBezTo>
                  <a:cubicBezTo>
                    <a:pt x="24648" y="75627"/>
                    <a:pt x="46770" y="79167"/>
                    <a:pt x="61813" y="68548"/>
                  </a:cubicBezTo>
                  <a:close/>
                  <a:moveTo>
                    <a:pt x="47655" y="37576"/>
                  </a:moveTo>
                  <a:cubicBezTo>
                    <a:pt x="48540" y="40231"/>
                    <a:pt x="47655" y="43771"/>
                    <a:pt x="45000" y="45540"/>
                  </a:cubicBezTo>
                  <a:cubicBezTo>
                    <a:pt x="38806" y="49965"/>
                    <a:pt x="32612" y="41116"/>
                    <a:pt x="37921" y="36691"/>
                  </a:cubicBezTo>
                  <a:cubicBezTo>
                    <a:pt x="39691" y="36691"/>
                    <a:pt x="41461" y="35807"/>
                    <a:pt x="43230" y="34922"/>
                  </a:cubicBezTo>
                  <a:cubicBezTo>
                    <a:pt x="42346" y="34922"/>
                    <a:pt x="42346" y="34922"/>
                    <a:pt x="43230" y="34922"/>
                  </a:cubicBezTo>
                  <a:cubicBezTo>
                    <a:pt x="43230" y="34922"/>
                    <a:pt x="44115" y="34922"/>
                    <a:pt x="44115" y="34922"/>
                  </a:cubicBezTo>
                  <a:cubicBezTo>
                    <a:pt x="44115" y="34922"/>
                    <a:pt x="43230" y="34922"/>
                    <a:pt x="43230" y="34922"/>
                  </a:cubicBezTo>
                  <a:cubicBezTo>
                    <a:pt x="43230" y="34922"/>
                    <a:pt x="44115" y="34922"/>
                    <a:pt x="44115" y="34922"/>
                  </a:cubicBezTo>
                  <a:cubicBezTo>
                    <a:pt x="45885" y="35807"/>
                    <a:pt x="46770" y="35807"/>
                    <a:pt x="47655" y="37576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32" name="Freeform: Shape 277">
              <a:extLst>
                <a:ext uri="{FF2B5EF4-FFF2-40B4-BE49-F238E27FC236}">
                  <a16:creationId xmlns:a16="http://schemas.microsoft.com/office/drawing/2014/main" id="{EBCDBA43-0E64-A63B-6E0A-A2E5B4341EEE}"/>
                </a:ext>
              </a:extLst>
            </p:cNvPr>
            <p:cNvSpPr/>
            <p:nvPr/>
          </p:nvSpPr>
          <p:spPr>
            <a:xfrm>
              <a:off x="1104279" y="4098902"/>
              <a:ext cx="61943" cy="61943"/>
            </a:xfrm>
            <a:custGeom>
              <a:avLst/>
              <a:gdLst>
                <a:gd name="connsiteX0" fmla="*/ 9371 w 61943"/>
                <a:gd name="connsiteY0" fmla="*/ 30056 h 61943"/>
                <a:gd name="connsiteX1" fmla="*/ 30608 w 61943"/>
                <a:gd name="connsiteY1" fmla="*/ 57488 h 61943"/>
                <a:gd name="connsiteX2" fmla="*/ 53616 w 61943"/>
                <a:gd name="connsiteY2" fmla="*/ 39790 h 61943"/>
                <a:gd name="connsiteX3" fmla="*/ 32378 w 61943"/>
                <a:gd name="connsiteY3" fmla="*/ 12358 h 61943"/>
                <a:gd name="connsiteX4" fmla="*/ 9371 w 61943"/>
                <a:gd name="connsiteY4" fmla="*/ 30056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43" h="61943">
                  <a:moveTo>
                    <a:pt x="9371" y="30056"/>
                  </a:moveTo>
                  <a:cubicBezTo>
                    <a:pt x="16450" y="38905"/>
                    <a:pt x="23529" y="48639"/>
                    <a:pt x="30608" y="57488"/>
                  </a:cubicBezTo>
                  <a:cubicBezTo>
                    <a:pt x="42112" y="72532"/>
                    <a:pt x="65120" y="54833"/>
                    <a:pt x="53616" y="39790"/>
                  </a:cubicBezTo>
                  <a:cubicBezTo>
                    <a:pt x="46537" y="30941"/>
                    <a:pt x="39458" y="21207"/>
                    <a:pt x="32378" y="12358"/>
                  </a:cubicBezTo>
                  <a:cubicBezTo>
                    <a:pt x="21759" y="-2685"/>
                    <a:pt x="-1248" y="15013"/>
                    <a:pt x="9371" y="30056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33" name="Freeform: Shape 278">
              <a:extLst>
                <a:ext uri="{FF2B5EF4-FFF2-40B4-BE49-F238E27FC236}">
                  <a16:creationId xmlns:a16="http://schemas.microsoft.com/office/drawing/2014/main" id="{D7C94E87-79A5-EBDC-BD9F-F6FCCC1594C0}"/>
                </a:ext>
              </a:extLst>
            </p:cNvPr>
            <p:cNvSpPr/>
            <p:nvPr/>
          </p:nvSpPr>
          <p:spPr>
            <a:xfrm>
              <a:off x="1200447" y="3967411"/>
              <a:ext cx="115037" cy="106188"/>
            </a:xfrm>
            <a:custGeom>
              <a:avLst/>
              <a:gdLst>
                <a:gd name="connsiteX0" fmla="*/ 41515 w 115037"/>
                <a:gd name="connsiteY0" fmla="*/ 102259 h 106188"/>
                <a:gd name="connsiteX1" fmla="*/ 73371 w 115037"/>
                <a:gd name="connsiteY1" fmla="*/ 75712 h 106188"/>
                <a:gd name="connsiteX2" fmla="*/ 89299 w 115037"/>
                <a:gd name="connsiteY2" fmla="*/ 95179 h 106188"/>
                <a:gd name="connsiteX3" fmla="*/ 112307 w 115037"/>
                <a:gd name="connsiteY3" fmla="*/ 77481 h 106188"/>
                <a:gd name="connsiteX4" fmla="*/ 74256 w 115037"/>
                <a:gd name="connsiteY4" fmla="*/ 30581 h 106188"/>
                <a:gd name="connsiteX5" fmla="*/ 51248 w 115037"/>
                <a:gd name="connsiteY5" fmla="*/ 48279 h 106188"/>
                <a:gd name="connsiteX6" fmla="*/ 54788 w 115037"/>
                <a:gd name="connsiteY6" fmla="*/ 53589 h 106188"/>
                <a:gd name="connsiteX7" fmla="*/ 37090 w 115037"/>
                <a:gd name="connsiteY7" fmla="*/ 70402 h 106188"/>
                <a:gd name="connsiteX8" fmla="*/ 36205 w 115037"/>
                <a:gd name="connsiteY8" fmla="*/ 58898 h 106188"/>
                <a:gd name="connsiteX9" fmla="*/ 36205 w 115037"/>
                <a:gd name="connsiteY9" fmla="*/ 22617 h 106188"/>
                <a:gd name="connsiteX10" fmla="*/ 7888 w 115037"/>
                <a:gd name="connsiteY10" fmla="*/ 18193 h 106188"/>
                <a:gd name="connsiteX11" fmla="*/ 7003 w 115037"/>
                <a:gd name="connsiteY11" fmla="*/ 62438 h 106188"/>
                <a:gd name="connsiteX12" fmla="*/ 13198 w 115037"/>
                <a:gd name="connsiteY12" fmla="*/ 102259 h 106188"/>
                <a:gd name="connsiteX13" fmla="*/ 41515 w 115037"/>
                <a:gd name="connsiteY13" fmla="*/ 102259 h 106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5037" h="106188">
                  <a:moveTo>
                    <a:pt x="41515" y="102259"/>
                  </a:moveTo>
                  <a:cubicBezTo>
                    <a:pt x="53018" y="94295"/>
                    <a:pt x="62752" y="84561"/>
                    <a:pt x="73371" y="75712"/>
                  </a:cubicBezTo>
                  <a:cubicBezTo>
                    <a:pt x="78680" y="81906"/>
                    <a:pt x="83990" y="88985"/>
                    <a:pt x="89299" y="95179"/>
                  </a:cubicBezTo>
                  <a:cubicBezTo>
                    <a:pt x="101688" y="109338"/>
                    <a:pt x="124695" y="91640"/>
                    <a:pt x="112307" y="77481"/>
                  </a:cubicBezTo>
                  <a:cubicBezTo>
                    <a:pt x="99033" y="62438"/>
                    <a:pt x="86645" y="46510"/>
                    <a:pt x="74256" y="30581"/>
                  </a:cubicBezTo>
                  <a:cubicBezTo>
                    <a:pt x="62752" y="15538"/>
                    <a:pt x="39745" y="33236"/>
                    <a:pt x="51248" y="48279"/>
                  </a:cubicBezTo>
                  <a:cubicBezTo>
                    <a:pt x="52133" y="50049"/>
                    <a:pt x="53903" y="51819"/>
                    <a:pt x="54788" y="53589"/>
                  </a:cubicBezTo>
                  <a:cubicBezTo>
                    <a:pt x="49479" y="58898"/>
                    <a:pt x="43284" y="65093"/>
                    <a:pt x="37090" y="70402"/>
                  </a:cubicBezTo>
                  <a:cubicBezTo>
                    <a:pt x="37090" y="66862"/>
                    <a:pt x="36205" y="62438"/>
                    <a:pt x="36205" y="58898"/>
                  </a:cubicBezTo>
                  <a:cubicBezTo>
                    <a:pt x="35320" y="46510"/>
                    <a:pt x="35320" y="34121"/>
                    <a:pt x="36205" y="22617"/>
                  </a:cubicBezTo>
                  <a:cubicBezTo>
                    <a:pt x="37975" y="4034"/>
                    <a:pt x="8773" y="495"/>
                    <a:pt x="7888" y="18193"/>
                  </a:cubicBezTo>
                  <a:cubicBezTo>
                    <a:pt x="7003" y="33236"/>
                    <a:pt x="6118" y="47395"/>
                    <a:pt x="7003" y="62438"/>
                  </a:cubicBezTo>
                  <a:cubicBezTo>
                    <a:pt x="7888" y="73942"/>
                    <a:pt x="7003" y="91640"/>
                    <a:pt x="13198" y="102259"/>
                  </a:cubicBezTo>
                  <a:cubicBezTo>
                    <a:pt x="21162" y="111108"/>
                    <a:pt x="33550" y="108453"/>
                    <a:pt x="41515" y="102259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34" name="Freeform: Shape 279">
              <a:extLst>
                <a:ext uri="{FF2B5EF4-FFF2-40B4-BE49-F238E27FC236}">
                  <a16:creationId xmlns:a16="http://schemas.microsoft.com/office/drawing/2014/main" id="{F4BD3E04-A486-7055-226D-81915C3C4BC0}"/>
                </a:ext>
              </a:extLst>
            </p:cNvPr>
            <p:cNvSpPr/>
            <p:nvPr/>
          </p:nvSpPr>
          <p:spPr>
            <a:xfrm>
              <a:off x="1269821" y="3933057"/>
              <a:ext cx="79641" cy="88490"/>
            </a:xfrm>
            <a:custGeom>
              <a:avLst/>
              <a:gdLst>
                <a:gd name="connsiteX0" fmla="*/ 75674 w 79641"/>
                <a:gd name="connsiteY0" fmla="*/ 65821 h 88490"/>
                <a:gd name="connsiteX1" fmla="*/ 33198 w 79641"/>
                <a:gd name="connsiteY1" fmla="*/ 11842 h 88490"/>
                <a:gd name="connsiteX2" fmla="*/ 10191 w 79641"/>
                <a:gd name="connsiteY2" fmla="*/ 29540 h 88490"/>
                <a:gd name="connsiteX3" fmla="*/ 52666 w 79641"/>
                <a:gd name="connsiteY3" fmla="*/ 83519 h 88490"/>
                <a:gd name="connsiteX4" fmla="*/ 75674 w 79641"/>
                <a:gd name="connsiteY4" fmla="*/ 65821 h 8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41" h="88490">
                  <a:moveTo>
                    <a:pt x="75674" y="65821"/>
                  </a:moveTo>
                  <a:cubicBezTo>
                    <a:pt x="62400" y="47238"/>
                    <a:pt x="48242" y="28655"/>
                    <a:pt x="33198" y="11842"/>
                  </a:cubicBezTo>
                  <a:cubicBezTo>
                    <a:pt x="20810" y="-2316"/>
                    <a:pt x="-2198" y="15382"/>
                    <a:pt x="10191" y="29540"/>
                  </a:cubicBezTo>
                  <a:cubicBezTo>
                    <a:pt x="25234" y="47238"/>
                    <a:pt x="39392" y="64936"/>
                    <a:pt x="52666" y="83519"/>
                  </a:cubicBezTo>
                  <a:cubicBezTo>
                    <a:pt x="63285" y="98563"/>
                    <a:pt x="86292" y="80864"/>
                    <a:pt x="75674" y="65821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35" name="Freeform: Shape 280">
              <a:extLst>
                <a:ext uri="{FF2B5EF4-FFF2-40B4-BE49-F238E27FC236}">
                  <a16:creationId xmlns:a16="http://schemas.microsoft.com/office/drawing/2014/main" id="{5E965AC0-3146-660D-2D34-7D7F756D811F}"/>
                </a:ext>
              </a:extLst>
            </p:cNvPr>
            <p:cNvSpPr/>
            <p:nvPr/>
          </p:nvSpPr>
          <p:spPr>
            <a:xfrm>
              <a:off x="1349482" y="3775547"/>
              <a:ext cx="88490" cy="123886"/>
            </a:xfrm>
            <a:custGeom>
              <a:avLst/>
              <a:gdLst>
                <a:gd name="connsiteX0" fmla="*/ 56186 w 88490"/>
                <a:gd name="connsiteY0" fmla="*/ 10954 h 123886"/>
                <a:gd name="connsiteX1" fmla="*/ 20790 w 88490"/>
                <a:gd name="connsiteY1" fmla="*/ 75552 h 123886"/>
                <a:gd name="connsiteX2" fmla="*/ 26985 w 88490"/>
                <a:gd name="connsiteY2" fmla="*/ 78206 h 123886"/>
                <a:gd name="connsiteX3" fmla="*/ 34064 w 88490"/>
                <a:gd name="connsiteY3" fmla="*/ 81746 h 123886"/>
                <a:gd name="connsiteX4" fmla="*/ 47337 w 88490"/>
                <a:gd name="connsiteY4" fmla="*/ 81746 h 123886"/>
                <a:gd name="connsiteX5" fmla="*/ 54417 w 88490"/>
                <a:gd name="connsiteY5" fmla="*/ 81746 h 123886"/>
                <a:gd name="connsiteX6" fmla="*/ 53532 w 88490"/>
                <a:gd name="connsiteY6" fmla="*/ 99444 h 123886"/>
                <a:gd name="connsiteX7" fmla="*/ 50877 w 88490"/>
                <a:gd name="connsiteY7" fmla="*/ 119797 h 123886"/>
                <a:gd name="connsiteX8" fmla="*/ 71230 w 88490"/>
                <a:gd name="connsiteY8" fmla="*/ 122451 h 123886"/>
                <a:gd name="connsiteX9" fmla="*/ 87158 w 88490"/>
                <a:gd name="connsiteY9" fmla="*/ 76436 h 123886"/>
                <a:gd name="connsiteX10" fmla="*/ 74769 w 88490"/>
                <a:gd name="connsiteY10" fmla="*/ 59623 h 123886"/>
                <a:gd name="connsiteX11" fmla="*/ 75654 w 88490"/>
                <a:gd name="connsiteY11" fmla="*/ 57854 h 123886"/>
                <a:gd name="connsiteX12" fmla="*/ 56186 w 88490"/>
                <a:gd name="connsiteY12" fmla="*/ 10954 h 123886"/>
                <a:gd name="connsiteX13" fmla="*/ 35834 w 88490"/>
                <a:gd name="connsiteY13" fmla="*/ 41925 h 123886"/>
                <a:gd name="connsiteX14" fmla="*/ 41143 w 88490"/>
                <a:gd name="connsiteY14" fmla="*/ 34846 h 123886"/>
                <a:gd name="connsiteX15" fmla="*/ 43798 w 88490"/>
                <a:gd name="connsiteY15" fmla="*/ 36616 h 123886"/>
                <a:gd name="connsiteX16" fmla="*/ 39373 w 88490"/>
                <a:gd name="connsiteY16" fmla="*/ 53429 h 123886"/>
                <a:gd name="connsiteX17" fmla="*/ 39373 w 88490"/>
                <a:gd name="connsiteY17" fmla="*/ 53429 h 123886"/>
                <a:gd name="connsiteX18" fmla="*/ 35834 w 88490"/>
                <a:gd name="connsiteY18" fmla="*/ 41925 h 1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8490" h="123886">
                  <a:moveTo>
                    <a:pt x="56186" y="10954"/>
                  </a:moveTo>
                  <a:cubicBezTo>
                    <a:pt x="17251" y="-10284"/>
                    <a:pt x="-11951" y="52544"/>
                    <a:pt x="20790" y="75552"/>
                  </a:cubicBezTo>
                  <a:cubicBezTo>
                    <a:pt x="22560" y="77321"/>
                    <a:pt x="25215" y="77321"/>
                    <a:pt x="26985" y="78206"/>
                  </a:cubicBezTo>
                  <a:cubicBezTo>
                    <a:pt x="28754" y="79976"/>
                    <a:pt x="31409" y="80861"/>
                    <a:pt x="34064" y="81746"/>
                  </a:cubicBezTo>
                  <a:cubicBezTo>
                    <a:pt x="38488" y="82631"/>
                    <a:pt x="42913" y="82631"/>
                    <a:pt x="47337" y="81746"/>
                  </a:cubicBezTo>
                  <a:cubicBezTo>
                    <a:pt x="49107" y="82631"/>
                    <a:pt x="51762" y="82631"/>
                    <a:pt x="54417" y="81746"/>
                  </a:cubicBezTo>
                  <a:cubicBezTo>
                    <a:pt x="65035" y="79976"/>
                    <a:pt x="57071" y="95904"/>
                    <a:pt x="53532" y="99444"/>
                  </a:cubicBezTo>
                  <a:cubicBezTo>
                    <a:pt x="48222" y="104753"/>
                    <a:pt x="45567" y="112718"/>
                    <a:pt x="50877" y="119797"/>
                  </a:cubicBezTo>
                  <a:cubicBezTo>
                    <a:pt x="55301" y="125106"/>
                    <a:pt x="65035" y="127761"/>
                    <a:pt x="71230" y="122451"/>
                  </a:cubicBezTo>
                  <a:cubicBezTo>
                    <a:pt x="83618" y="110948"/>
                    <a:pt x="93352" y="93250"/>
                    <a:pt x="87158" y="76436"/>
                  </a:cubicBezTo>
                  <a:cubicBezTo>
                    <a:pt x="84503" y="69357"/>
                    <a:pt x="80079" y="64048"/>
                    <a:pt x="74769" y="59623"/>
                  </a:cubicBezTo>
                  <a:cubicBezTo>
                    <a:pt x="74769" y="58738"/>
                    <a:pt x="75654" y="58738"/>
                    <a:pt x="75654" y="57854"/>
                  </a:cubicBezTo>
                  <a:cubicBezTo>
                    <a:pt x="81849" y="39271"/>
                    <a:pt x="72115" y="19803"/>
                    <a:pt x="56186" y="10954"/>
                  </a:cubicBezTo>
                  <a:close/>
                  <a:moveTo>
                    <a:pt x="35834" y="41925"/>
                  </a:moveTo>
                  <a:cubicBezTo>
                    <a:pt x="36718" y="40156"/>
                    <a:pt x="38488" y="35731"/>
                    <a:pt x="41143" y="34846"/>
                  </a:cubicBezTo>
                  <a:cubicBezTo>
                    <a:pt x="40258" y="34846"/>
                    <a:pt x="42913" y="35731"/>
                    <a:pt x="43798" y="36616"/>
                  </a:cubicBezTo>
                  <a:cubicBezTo>
                    <a:pt x="51762" y="41925"/>
                    <a:pt x="50877" y="54314"/>
                    <a:pt x="39373" y="53429"/>
                  </a:cubicBezTo>
                  <a:cubicBezTo>
                    <a:pt x="39373" y="53429"/>
                    <a:pt x="39373" y="53429"/>
                    <a:pt x="39373" y="53429"/>
                  </a:cubicBezTo>
                  <a:cubicBezTo>
                    <a:pt x="35834" y="49889"/>
                    <a:pt x="34949" y="46350"/>
                    <a:pt x="35834" y="41925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36" name="Freeform: Shape 281">
              <a:extLst>
                <a:ext uri="{FF2B5EF4-FFF2-40B4-BE49-F238E27FC236}">
                  <a16:creationId xmlns:a16="http://schemas.microsoft.com/office/drawing/2014/main" id="{978B3984-CF15-E971-DF02-26A80D3D7C90}"/>
                </a:ext>
              </a:extLst>
            </p:cNvPr>
            <p:cNvSpPr/>
            <p:nvPr/>
          </p:nvSpPr>
          <p:spPr>
            <a:xfrm>
              <a:off x="1422623" y="3756746"/>
              <a:ext cx="97339" cy="106188"/>
            </a:xfrm>
            <a:custGeom>
              <a:avLst/>
              <a:gdLst>
                <a:gd name="connsiteX0" fmla="*/ 50297 w 97339"/>
                <a:gd name="connsiteY0" fmla="*/ 32410 h 106188"/>
                <a:gd name="connsiteX1" fmla="*/ 52952 w 97339"/>
                <a:gd name="connsiteY1" fmla="*/ 12057 h 106188"/>
                <a:gd name="connsiteX2" fmla="*/ 32599 w 97339"/>
                <a:gd name="connsiteY2" fmla="*/ 9402 h 106188"/>
                <a:gd name="connsiteX3" fmla="*/ 12247 w 97339"/>
                <a:gd name="connsiteY3" fmla="*/ 22676 h 106188"/>
                <a:gd name="connsiteX4" fmla="*/ 8707 w 97339"/>
                <a:gd name="connsiteY4" fmla="*/ 41259 h 106188"/>
                <a:gd name="connsiteX5" fmla="*/ 11362 w 97339"/>
                <a:gd name="connsiteY5" fmla="*/ 49223 h 106188"/>
                <a:gd name="connsiteX6" fmla="*/ 47643 w 97339"/>
                <a:gd name="connsiteY6" fmla="*/ 101432 h 106188"/>
                <a:gd name="connsiteX7" fmla="*/ 67996 w 97339"/>
                <a:gd name="connsiteY7" fmla="*/ 104087 h 106188"/>
                <a:gd name="connsiteX8" fmla="*/ 84809 w 97339"/>
                <a:gd name="connsiteY8" fmla="*/ 91698 h 106188"/>
                <a:gd name="connsiteX9" fmla="*/ 67111 w 97339"/>
                <a:gd name="connsiteY9" fmla="*/ 68690 h 106188"/>
                <a:gd name="connsiteX10" fmla="*/ 61801 w 97339"/>
                <a:gd name="connsiteY10" fmla="*/ 72230 h 106188"/>
                <a:gd name="connsiteX11" fmla="*/ 38794 w 97339"/>
                <a:gd name="connsiteY11" fmla="*/ 39489 h 106188"/>
                <a:gd name="connsiteX12" fmla="*/ 50297 w 97339"/>
                <a:gd name="connsiteY12" fmla="*/ 32410 h 106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339" h="106188">
                  <a:moveTo>
                    <a:pt x="50297" y="32410"/>
                  </a:moveTo>
                  <a:cubicBezTo>
                    <a:pt x="56492" y="27985"/>
                    <a:pt x="57377" y="18251"/>
                    <a:pt x="52952" y="12057"/>
                  </a:cubicBezTo>
                  <a:cubicBezTo>
                    <a:pt x="47643" y="5863"/>
                    <a:pt x="39679" y="4978"/>
                    <a:pt x="32599" y="9402"/>
                  </a:cubicBezTo>
                  <a:cubicBezTo>
                    <a:pt x="25520" y="13827"/>
                    <a:pt x="19326" y="18251"/>
                    <a:pt x="12247" y="22676"/>
                  </a:cubicBezTo>
                  <a:cubicBezTo>
                    <a:pt x="6052" y="26215"/>
                    <a:pt x="5167" y="35064"/>
                    <a:pt x="8707" y="41259"/>
                  </a:cubicBezTo>
                  <a:cubicBezTo>
                    <a:pt x="8707" y="43913"/>
                    <a:pt x="9592" y="46568"/>
                    <a:pt x="11362" y="49223"/>
                  </a:cubicBezTo>
                  <a:cubicBezTo>
                    <a:pt x="23750" y="66921"/>
                    <a:pt x="35254" y="84619"/>
                    <a:pt x="47643" y="101432"/>
                  </a:cubicBezTo>
                  <a:cubicBezTo>
                    <a:pt x="52067" y="107626"/>
                    <a:pt x="61801" y="109396"/>
                    <a:pt x="67996" y="104087"/>
                  </a:cubicBezTo>
                  <a:cubicBezTo>
                    <a:pt x="73305" y="99662"/>
                    <a:pt x="78614" y="95238"/>
                    <a:pt x="84809" y="91698"/>
                  </a:cubicBezTo>
                  <a:cubicBezTo>
                    <a:pt x="100737" y="82849"/>
                    <a:pt x="83039" y="59841"/>
                    <a:pt x="67111" y="68690"/>
                  </a:cubicBezTo>
                  <a:cubicBezTo>
                    <a:pt x="65341" y="69575"/>
                    <a:pt x="63571" y="70460"/>
                    <a:pt x="61801" y="72230"/>
                  </a:cubicBezTo>
                  <a:cubicBezTo>
                    <a:pt x="53837" y="61611"/>
                    <a:pt x="46758" y="50108"/>
                    <a:pt x="38794" y="39489"/>
                  </a:cubicBezTo>
                  <a:cubicBezTo>
                    <a:pt x="43218" y="37719"/>
                    <a:pt x="46758" y="35064"/>
                    <a:pt x="50297" y="32410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37" name="Freeform: Shape 282">
              <a:extLst>
                <a:ext uri="{FF2B5EF4-FFF2-40B4-BE49-F238E27FC236}">
                  <a16:creationId xmlns:a16="http://schemas.microsoft.com/office/drawing/2014/main" id="{8CE885FB-C02B-08A4-BE53-3BCFD4227F95}"/>
                </a:ext>
              </a:extLst>
            </p:cNvPr>
            <p:cNvSpPr/>
            <p:nvPr/>
          </p:nvSpPr>
          <p:spPr>
            <a:xfrm>
              <a:off x="1483050" y="3720426"/>
              <a:ext cx="123886" cy="115037"/>
            </a:xfrm>
            <a:custGeom>
              <a:avLst/>
              <a:gdLst>
                <a:gd name="connsiteX0" fmla="*/ 35001 w 123886"/>
                <a:gd name="connsiteY0" fmla="*/ 67845 h 115037"/>
                <a:gd name="connsiteX1" fmla="*/ 34116 w 123886"/>
                <a:gd name="connsiteY1" fmla="*/ 45722 h 115037"/>
                <a:gd name="connsiteX2" fmla="*/ 42965 w 123886"/>
                <a:gd name="connsiteY2" fmla="*/ 38643 h 115037"/>
                <a:gd name="connsiteX3" fmla="*/ 45620 w 123886"/>
                <a:gd name="connsiteY3" fmla="*/ 59881 h 115037"/>
                <a:gd name="connsiteX4" fmla="*/ 47390 w 123886"/>
                <a:gd name="connsiteY4" fmla="*/ 100586 h 115037"/>
                <a:gd name="connsiteX5" fmla="*/ 72167 w 123886"/>
                <a:gd name="connsiteY5" fmla="*/ 104126 h 115037"/>
                <a:gd name="connsiteX6" fmla="*/ 113758 w 123886"/>
                <a:gd name="connsiteY6" fmla="*/ 69615 h 115037"/>
                <a:gd name="connsiteX7" fmla="*/ 96060 w 123886"/>
                <a:gd name="connsiteY7" fmla="*/ 46607 h 115037"/>
                <a:gd name="connsiteX8" fmla="*/ 73052 w 123886"/>
                <a:gd name="connsiteY8" fmla="*/ 64306 h 115037"/>
                <a:gd name="connsiteX9" fmla="*/ 73052 w 123886"/>
                <a:gd name="connsiteY9" fmla="*/ 35104 h 115037"/>
                <a:gd name="connsiteX10" fmla="*/ 35886 w 123886"/>
                <a:gd name="connsiteY10" fmla="*/ 6787 h 115037"/>
                <a:gd name="connsiteX11" fmla="*/ 6684 w 123886"/>
                <a:gd name="connsiteY11" fmla="*/ 46607 h 115037"/>
                <a:gd name="connsiteX12" fmla="*/ 35001 w 123886"/>
                <a:gd name="connsiteY12" fmla="*/ 67845 h 11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886" h="115037">
                  <a:moveTo>
                    <a:pt x="35001" y="67845"/>
                  </a:moveTo>
                  <a:cubicBezTo>
                    <a:pt x="44735" y="61651"/>
                    <a:pt x="42081" y="51032"/>
                    <a:pt x="34116" y="45722"/>
                  </a:cubicBezTo>
                  <a:cubicBezTo>
                    <a:pt x="34116" y="40413"/>
                    <a:pt x="37656" y="35104"/>
                    <a:pt x="42965" y="38643"/>
                  </a:cubicBezTo>
                  <a:cubicBezTo>
                    <a:pt x="48275" y="42183"/>
                    <a:pt x="45620" y="54572"/>
                    <a:pt x="45620" y="59881"/>
                  </a:cubicBezTo>
                  <a:cubicBezTo>
                    <a:pt x="43850" y="74039"/>
                    <a:pt x="42965" y="87313"/>
                    <a:pt x="47390" y="100586"/>
                  </a:cubicBezTo>
                  <a:cubicBezTo>
                    <a:pt x="50930" y="112090"/>
                    <a:pt x="65088" y="111205"/>
                    <a:pt x="72167" y="104126"/>
                  </a:cubicBezTo>
                  <a:cubicBezTo>
                    <a:pt x="84556" y="90853"/>
                    <a:pt x="98714" y="80234"/>
                    <a:pt x="113758" y="69615"/>
                  </a:cubicBezTo>
                  <a:cubicBezTo>
                    <a:pt x="128801" y="58996"/>
                    <a:pt x="111988" y="35988"/>
                    <a:pt x="96060" y="46607"/>
                  </a:cubicBezTo>
                  <a:cubicBezTo>
                    <a:pt x="88096" y="51917"/>
                    <a:pt x="80131" y="58111"/>
                    <a:pt x="73052" y="64306"/>
                  </a:cubicBezTo>
                  <a:cubicBezTo>
                    <a:pt x="73937" y="54572"/>
                    <a:pt x="75707" y="44838"/>
                    <a:pt x="73052" y="35104"/>
                  </a:cubicBezTo>
                  <a:cubicBezTo>
                    <a:pt x="68628" y="19175"/>
                    <a:pt x="53584" y="5017"/>
                    <a:pt x="35886" y="6787"/>
                  </a:cubicBezTo>
                  <a:cubicBezTo>
                    <a:pt x="16418" y="9441"/>
                    <a:pt x="6684" y="28024"/>
                    <a:pt x="6684" y="46607"/>
                  </a:cubicBezTo>
                  <a:cubicBezTo>
                    <a:pt x="5800" y="64306"/>
                    <a:pt x="17303" y="78464"/>
                    <a:pt x="35001" y="67845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38" name="Freeform: Shape 283">
              <a:extLst>
                <a:ext uri="{FF2B5EF4-FFF2-40B4-BE49-F238E27FC236}">
                  <a16:creationId xmlns:a16="http://schemas.microsoft.com/office/drawing/2014/main" id="{CB9F6D0D-E73A-E741-191D-687ABBEDD41F}"/>
                </a:ext>
              </a:extLst>
            </p:cNvPr>
            <p:cNvSpPr/>
            <p:nvPr/>
          </p:nvSpPr>
          <p:spPr>
            <a:xfrm>
              <a:off x="958319" y="3762450"/>
              <a:ext cx="752168" cy="601734"/>
            </a:xfrm>
            <a:custGeom>
              <a:avLst/>
              <a:gdLst>
                <a:gd name="connsiteX0" fmla="*/ 29675 w 752167"/>
                <a:gd name="connsiteY0" fmla="*/ 593929 h 601734"/>
                <a:gd name="connsiteX1" fmla="*/ 660611 w 752167"/>
                <a:gd name="connsiteY1" fmla="*/ 111656 h 601734"/>
                <a:gd name="connsiteX2" fmla="*/ 704856 w 752167"/>
                <a:gd name="connsiteY2" fmla="*/ 122275 h 601734"/>
                <a:gd name="connsiteX3" fmla="*/ 690698 w 752167"/>
                <a:gd name="connsiteY3" fmla="*/ 7238 h 601734"/>
                <a:gd name="connsiteX4" fmla="*/ 683619 w 752167"/>
                <a:gd name="connsiteY4" fmla="*/ 9893 h 601734"/>
                <a:gd name="connsiteX5" fmla="*/ 641143 w 752167"/>
                <a:gd name="connsiteY5" fmla="*/ 76260 h 601734"/>
                <a:gd name="connsiteX6" fmla="*/ 643798 w 752167"/>
                <a:gd name="connsiteY6" fmla="*/ 86879 h 601734"/>
                <a:gd name="connsiteX7" fmla="*/ 11977 w 752167"/>
                <a:gd name="connsiteY7" fmla="*/ 570037 h 601734"/>
                <a:gd name="connsiteX8" fmla="*/ 29675 w 752167"/>
                <a:gd name="connsiteY8" fmla="*/ 593929 h 601734"/>
                <a:gd name="connsiteX9" fmla="*/ 688928 w 752167"/>
                <a:gd name="connsiteY9" fmla="*/ 39095 h 601734"/>
                <a:gd name="connsiteX10" fmla="*/ 695123 w 752167"/>
                <a:gd name="connsiteY10" fmla="*/ 36440 h 601734"/>
                <a:gd name="connsiteX11" fmla="*/ 695123 w 752167"/>
                <a:gd name="connsiteY11" fmla="*/ 36440 h 601734"/>
                <a:gd name="connsiteX12" fmla="*/ 702202 w 752167"/>
                <a:gd name="connsiteY12" fmla="*/ 93958 h 601734"/>
                <a:gd name="connsiteX13" fmla="*/ 683619 w 752167"/>
                <a:gd name="connsiteY13" fmla="*/ 93074 h 601734"/>
                <a:gd name="connsiteX14" fmla="*/ 704856 w 752167"/>
                <a:gd name="connsiteY14" fmla="*/ 75376 h 601734"/>
                <a:gd name="connsiteX15" fmla="*/ 687158 w 752167"/>
                <a:gd name="connsiteY15" fmla="*/ 52368 h 601734"/>
                <a:gd name="connsiteX16" fmla="*/ 669460 w 752167"/>
                <a:gd name="connsiteY16" fmla="*/ 67411 h 601734"/>
                <a:gd name="connsiteX17" fmla="*/ 688928 w 752167"/>
                <a:gd name="connsiteY17" fmla="*/ 39095 h 60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2167" h="601734">
                  <a:moveTo>
                    <a:pt x="29675" y="593929"/>
                  </a:moveTo>
                  <a:cubicBezTo>
                    <a:pt x="246476" y="442610"/>
                    <a:pt x="457083" y="281558"/>
                    <a:pt x="660611" y="111656"/>
                  </a:cubicBezTo>
                  <a:cubicBezTo>
                    <a:pt x="672115" y="121390"/>
                    <a:pt x="687158" y="126700"/>
                    <a:pt x="704856" y="122275"/>
                  </a:cubicBezTo>
                  <a:cubicBezTo>
                    <a:pt x="768569" y="109002"/>
                    <a:pt x="757066" y="-2496"/>
                    <a:pt x="690698" y="7238"/>
                  </a:cubicBezTo>
                  <a:cubicBezTo>
                    <a:pt x="688043" y="7238"/>
                    <a:pt x="685389" y="9008"/>
                    <a:pt x="683619" y="9893"/>
                  </a:cubicBezTo>
                  <a:cubicBezTo>
                    <a:pt x="652647" y="16972"/>
                    <a:pt x="634949" y="44404"/>
                    <a:pt x="641143" y="76260"/>
                  </a:cubicBezTo>
                  <a:cubicBezTo>
                    <a:pt x="642028" y="79800"/>
                    <a:pt x="642913" y="83340"/>
                    <a:pt x="643798" y="86879"/>
                  </a:cubicBezTo>
                  <a:cubicBezTo>
                    <a:pt x="440270" y="256781"/>
                    <a:pt x="229663" y="418718"/>
                    <a:pt x="11977" y="570037"/>
                  </a:cubicBezTo>
                  <a:cubicBezTo>
                    <a:pt x="-2181" y="581540"/>
                    <a:pt x="14632" y="604548"/>
                    <a:pt x="29675" y="593929"/>
                  </a:cubicBezTo>
                  <a:close/>
                  <a:moveTo>
                    <a:pt x="688928" y="39095"/>
                  </a:moveTo>
                  <a:cubicBezTo>
                    <a:pt x="691583" y="38210"/>
                    <a:pt x="693353" y="37325"/>
                    <a:pt x="695123" y="36440"/>
                  </a:cubicBezTo>
                  <a:lnTo>
                    <a:pt x="695123" y="36440"/>
                  </a:lnTo>
                  <a:cubicBezTo>
                    <a:pt x="724324" y="32015"/>
                    <a:pt x="727864" y="85109"/>
                    <a:pt x="702202" y="93958"/>
                  </a:cubicBezTo>
                  <a:cubicBezTo>
                    <a:pt x="695123" y="96613"/>
                    <a:pt x="688928" y="95728"/>
                    <a:pt x="683619" y="93074"/>
                  </a:cubicBezTo>
                  <a:cubicBezTo>
                    <a:pt x="690698" y="86879"/>
                    <a:pt x="697777" y="81570"/>
                    <a:pt x="704856" y="75376"/>
                  </a:cubicBezTo>
                  <a:cubicBezTo>
                    <a:pt x="719015" y="63872"/>
                    <a:pt x="701317" y="39980"/>
                    <a:pt x="687158" y="52368"/>
                  </a:cubicBezTo>
                  <a:cubicBezTo>
                    <a:pt x="680964" y="57678"/>
                    <a:pt x="675655" y="62102"/>
                    <a:pt x="669460" y="67411"/>
                  </a:cubicBezTo>
                  <a:cubicBezTo>
                    <a:pt x="668575" y="54138"/>
                    <a:pt x="674770" y="41749"/>
                    <a:pt x="688928" y="39095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39" name="Freeform: Shape 284">
              <a:extLst>
                <a:ext uri="{FF2B5EF4-FFF2-40B4-BE49-F238E27FC236}">
                  <a16:creationId xmlns:a16="http://schemas.microsoft.com/office/drawing/2014/main" id="{30BE581C-9DFC-5F9F-3CD8-E166292D461F}"/>
                </a:ext>
              </a:extLst>
            </p:cNvPr>
            <p:cNvSpPr/>
            <p:nvPr/>
          </p:nvSpPr>
          <p:spPr>
            <a:xfrm>
              <a:off x="753661" y="3882155"/>
              <a:ext cx="97339" cy="106188"/>
            </a:xfrm>
            <a:custGeom>
              <a:avLst/>
              <a:gdLst>
                <a:gd name="connsiteX0" fmla="*/ 86555 w 97339"/>
                <a:gd name="connsiteY0" fmla="*/ 68937 h 106188"/>
                <a:gd name="connsiteX1" fmla="*/ 75051 w 97339"/>
                <a:gd name="connsiteY1" fmla="*/ 50354 h 106188"/>
                <a:gd name="connsiteX2" fmla="*/ 91864 w 97339"/>
                <a:gd name="connsiteY2" fmla="*/ 33541 h 106188"/>
                <a:gd name="connsiteX3" fmla="*/ 74166 w 97339"/>
                <a:gd name="connsiteY3" fmla="*/ 10534 h 106188"/>
                <a:gd name="connsiteX4" fmla="*/ 58238 w 97339"/>
                <a:gd name="connsiteY4" fmla="*/ 26462 h 106188"/>
                <a:gd name="connsiteX5" fmla="*/ 50274 w 97339"/>
                <a:gd name="connsiteY5" fmla="*/ 15843 h 106188"/>
                <a:gd name="connsiteX6" fmla="*/ 27266 w 97339"/>
                <a:gd name="connsiteY6" fmla="*/ 33541 h 106188"/>
                <a:gd name="connsiteX7" fmla="*/ 37885 w 97339"/>
                <a:gd name="connsiteY7" fmla="*/ 47700 h 106188"/>
                <a:gd name="connsiteX8" fmla="*/ 11338 w 97339"/>
                <a:gd name="connsiteY8" fmla="*/ 73362 h 106188"/>
                <a:gd name="connsiteX9" fmla="*/ 29036 w 97339"/>
                <a:gd name="connsiteY9" fmla="*/ 96370 h 106188"/>
                <a:gd name="connsiteX10" fmla="*/ 54698 w 97339"/>
                <a:gd name="connsiteY10" fmla="*/ 71592 h 106188"/>
                <a:gd name="connsiteX11" fmla="*/ 64432 w 97339"/>
                <a:gd name="connsiteY11" fmla="*/ 87520 h 106188"/>
                <a:gd name="connsiteX12" fmla="*/ 86555 w 97339"/>
                <a:gd name="connsiteY12" fmla="*/ 68937 h 106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339" h="106188">
                  <a:moveTo>
                    <a:pt x="86555" y="68937"/>
                  </a:moveTo>
                  <a:cubicBezTo>
                    <a:pt x="83015" y="62743"/>
                    <a:pt x="78591" y="56549"/>
                    <a:pt x="75051" y="50354"/>
                  </a:cubicBezTo>
                  <a:cubicBezTo>
                    <a:pt x="80360" y="45045"/>
                    <a:pt x="86555" y="39736"/>
                    <a:pt x="91864" y="33541"/>
                  </a:cubicBezTo>
                  <a:cubicBezTo>
                    <a:pt x="105138" y="21153"/>
                    <a:pt x="87440" y="-2740"/>
                    <a:pt x="74166" y="10534"/>
                  </a:cubicBezTo>
                  <a:cubicBezTo>
                    <a:pt x="68857" y="15843"/>
                    <a:pt x="63547" y="21153"/>
                    <a:pt x="58238" y="26462"/>
                  </a:cubicBezTo>
                  <a:cubicBezTo>
                    <a:pt x="55583" y="22922"/>
                    <a:pt x="52928" y="19383"/>
                    <a:pt x="50274" y="15843"/>
                  </a:cubicBezTo>
                  <a:cubicBezTo>
                    <a:pt x="38770" y="800"/>
                    <a:pt x="15762" y="18498"/>
                    <a:pt x="27266" y="33541"/>
                  </a:cubicBezTo>
                  <a:cubicBezTo>
                    <a:pt x="30806" y="37966"/>
                    <a:pt x="34345" y="43275"/>
                    <a:pt x="37885" y="47700"/>
                  </a:cubicBezTo>
                  <a:cubicBezTo>
                    <a:pt x="29036" y="56549"/>
                    <a:pt x="20187" y="65398"/>
                    <a:pt x="11338" y="73362"/>
                  </a:cubicBezTo>
                  <a:cubicBezTo>
                    <a:pt x="-1936" y="85751"/>
                    <a:pt x="15762" y="109643"/>
                    <a:pt x="29036" y="96370"/>
                  </a:cubicBezTo>
                  <a:cubicBezTo>
                    <a:pt x="37885" y="88405"/>
                    <a:pt x="45849" y="79556"/>
                    <a:pt x="54698" y="71592"/>
                  </a:cubicBezTo>
                  <a:cubicBezTo>
                    <a:pt x="58238" y="76902"/>
                    <a:pt x="60892" y="82211"/>
                    <a:pt x="64432" y="87520"/>
                  </a:cubicBezTo>
                  <a:cubicBezTo>
                    <a:pt x="73281" y="102564"/>
                    <a:pt x="96289" y="84866"/>
                    <a:pt x="86555" y="68937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40" name="Freeform: Shape 285">
              <a:extLst>
                <a:ext uri="{FF2B5EF4-FFF2-40B4-BE49-F238E27FC236}">
                  <a16:creationId xmlns:a16="http://schemas.microsoft.com/office/drawing/2014/main" id="{1229BE3A-F031-704D-EFD3-2E07345177AC}"/>
                </a:ext>
              </a:extLst>
            </p:cNvPr>
            <p:cNvSpPr/>
            <p:nvPr/>
          </p:nvSpPr>
          <p:spPr>
            <a:xfrm>
              <a:off x="598019" y="3677311"/>
              <a:ext cx="115037" cy="97339"/>
            </a:xfrm>
            <a:custGeom>
              <a:avLst/>
              <a:gdLst>
                <a:gd name="connsiteX0" fmla="*/ 41323 w 115037"/>
                <a:gd name="connsiteY0" fmla="*/ 85298 h 97339"/>
                <a:gd name="connsiteX1" fmla="*/ 68755 w 115037"/>
                <a:gd name="connsiteY1" fmla="*/ 62290 h 97339"/>
                <a:gd name="connsiteX2" fmla="*/ 85569 w 115037"/>
                <a:gd name="connsiteY2" fmla="*/ 85298 h 97339"/>
                <a:gd name="connsiteX3" fmla="*/ 108576 w 115037"/>
                <a:gd name="connsiteY3" fmla="*/ 67600 h 97339"/>
                <a:gd name="connsiteX4" fmla="*/ 69640 w 115037"/>
                <a:gd name="connsiteY4" fmla="*/ 14505 h 97339"/>
                <a:gd name="connsiteX5" fmla="*/ 46633 w 115037"/>
                <a:gd name="connsiteY5" fmla="*/ 32203 h 97339"/>
                <a:gd name="connsiteX6" fmla="*/ 51942 w 115037"/>
                <a:gd name="connsiteY6" fmla="*/ 39283 h 97339"/>
                <a:gd name="connsiteX7" fmla="*/ 40439 w 115037"/>
                <a:gd name="connsiteY7" fmla="*/ 49017 h 97339"/>
                <a:gd name="connsiteX8" fmla="*/ 35129 w 115037"/>
                <a:gd name="connsiteY8" fmla="*/ 18930 h 97339"/>
                <a:gd name="connsiteX9" fmla="*/ 6812 w 115037"/>
                <a:gd name="connsiteY9" fmla="*/ 22469 h 97339"/>
                <a:gd name="connsiteX10" fmla="*/ 15661 w 115037"/>
                <a:gd name="connsiteY10" fmla="*/ 71139 h 97339"/>
                <a:gd name="connsiteX11" fmla="*/ 19201 w 115037"/>
                <a:gd name="connsiteY11" fmla="*/ 78218 h 97339"/>
                <a:gd name="connsiteX12" fmla="*/ 41323 w 115037"/>
                <a:gd name="connsiteY12" fmla="*/ 85298 h 9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037" h="97339">
                  <a:moveTo>
                    <a:pt x="41323" y="85298"/>
                  </a:moveTo>
                  <a:cubicBezTo>
                    <a:pt x="51057" y="78218"/>
                    <a:pt x="59906" y="70254"/>
                    <a:pt x="68755" y="62290"/>
                  </a:cubicBezTo>
                  <a:cubicBezTo>
                    <a:pt x="74065" y="70254"/>
                    <a:pt x="80259" y="77333"/>
                    <a:pt x="85569" y="85298"/>
                  </a:cubicBezTo>
                  <a:cubicBezTo>
                    <a:pt x="96187" y="100341"/>
                    <a:pt x="119195" y="82643"/>
                    <a:pt x="108576" y="67600"/>
                  </a:cubicBezTo>
                  <a:cubicBezTo>
                    <a:pt x="95302" y="49902"/>
                    <a:pt x="82914" y="32203"/>
                    <a:pt x="69640" y="14505"/>
                  </a:cubicBezTo>
                  <a:cubicBezTo>
                    <a:pt x="59021" y="-538"/>
                    <a:pt x="36014" y="17160"/>
                    <a:pt x="46633" y="32203"/>
                  </a:cubicBezTo>
                  <a:cubicBezTo>
                    <a:pt x="48403" y="34858"/>
                    <a:pt x="50172" y="37513"/>
                    <a:pt x="51942" y="39283"/>
                  </a:cubicBezTo>
                  <a:cubicBezTo>
                    <a:pt x="48403" y="42822"/>
                    <a:pt x="44863" y="45477"/>
                    <a:pt x="40439" y="49017"/>
                  </a:cubicBezTo>
                  <a:cubicBezTo>
                    <a:pt x="38669" y="39283"/>
                    <a:pt x="36899" y="28664"/>
                    <a:pt x="35129" y="18930"/>
                  </a:cubicBezTo>
                  <a:cubicBezTo>
                    <a:pt x="32474" y="347"/>
                    <a:pt x="4158" y="3886"/>
                    <a:pt x="6812" y="22469"/>
                  </a:cubicBezTo>
                  <a:cubicBezTo>
                    <a:pt x="9467" y="39283"/>
                    <a:pt x="12122" y="55211"/>
                    <a:pt x="15661" y="71139"/>
                  </a:cubicBezTo>
                  <a:cubicBezTo>
                    <a:pt x="16546" y="73794"/>
                    <a:pt x="17431" y="76449"/>
                    <a:pt x="19201" y="78218"/>
                  </a:cubicBezTo>
                  <a:cubicBezTo>
                    <a:pt x="22740" y="86182"/>
                    <a:pt x="32474" y="92377"/>
                    <a:pt x="41323" y="85298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41" name="Freeform: Shape 286">
              <a:extLst>
                <a:ext uri="{FF2B5EF4-FFF2-40B4-BE49-F238E27FC236}">
                  <a16:creationId xmlns:a16="http://schemas.microsoft.com/office/drawing/2014/main" id="{395F22F7-7CAB-9860-A89F-AA66509565AB}"/>
                </a:ext>
              </a:extLst>
            </p:cNvPr>
            <p:cNvSpPr/>
            <p:nvPr/>
          </p:nvSpPr>
          <p:spPr>
            <a:xfrm>
              <a:off x="730106" y="3601598"/>
              <a:ext cx="115037" cy="106188"/>
            </a:xfrm>
            <a:custGeom>
              <a:avLst/>
              <a:gdLst>
                <a:gd name="connsiteX0" fmla="*/ 35777 w 115037"/>
                <a:gd name="connsiteY0" fmla="*/ 43319 h 106188"/>
                <a:gd name="connsiteX1" fmla="*/ 39317 w 115037"/>
                <a:gd name="connsiteY1" fmla="*/ 36240 h 106188"/>
                <a:gd name="connsiteX2" fmla="*/ 45511 w 115037"/>
                <a:gd name="connsiteY2" fmla="*/ 53938 h 106188"/>
                <a:gd name="connsiteX3" fmla="*/ 45511 w 115037"/>
                <a:gd name="connsiteY3" fmla="*/ 88449 h 106188"/>
                <a:gd name="connsiteX4" fmla="*/ 68519 w 115037"/>
                <a:gd name="connsiteY4" fmla="*/ 98183 h 106188"/>
                <a:gd name="connsiteX5" fmla="*/ 109224 w 115037"/>
                <a:gd name="connsiteY5" fmla="*/ 62787 h 106188"/>
                <a:gd name="connsiteX6" fmla="*/ 91526 w 115037"/>
                <a:gd name="connsiteY6" fmla="*/ 39779 h 106188"/>
                <a:gd name="connsiteX7" fmla="*/ 72058 w 115037"/>
                <a:gd name="connsiteY7" fmla="*/ 54823 h 106188"/>
                <a:gd name="connsiteX8" fmla="*/ 45511 w 115037"/>
                <a:gd name="connsiteY8" fmla="*/ 7923 h 106188"/>
                <a:gd name="connsiteX9" fmla="*/ 11000 w 115037"/>
                <a:gd name="connsiteY9" fmla="*/ 60132 h 106188"/>
                <a:gd name="connsiteX10" fmla="*/ 35777 w 115037"/>
                <a:gd name="connsiteY10" fmla="*/ 43319 h 106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037" h="106188">
                  <a:moveTo>
                    <a:pt x="35777" y="43319"/>
                  </a:moveTo>
                  <a:cubicBezTo>
                    <a:pt x="34008" y="40664"/>
                    <a:pt x="42857" y="37125"/>
                    <a:pt x="39317" y="36240"/>
                  </a:cubicBezTo>
                  <a:cubicBezTo>
                    <a:pt x="44626" y="37125"/>
                    <a:pt x="45511" y="50398"/>
                    <a:pt x="45511" y="53938"/>
                  </a:cubicBezTo>
                  <a:cubicBezTo>
                    <a:pt x="46396" y="65441"/>
                    <a:pt x="44626" y="76945"/>
                    <a:pt x="45511" y="88449"/>
                  </a:cubicBezTo>
                  <a:cubicBezTo>
                    <a:pt x="46396" y="98183"/>
                    <a:pt x="60555" y="106147"/>
                    <a:pt x="68519" y="98183"/>
                  </a:cubicBezTo>
                  <a:cubicBezTo>
                    <a:pt x="81792" y="85794"/>
                    <a:pt x="95066" y="74290"/>
                    <a:pt x="109224" y="62787"/>
                  </a:cubicBezTo>
                  <a:cubicBezTo>
                    <a:pt x="124268" y="51283"/>
                    <a:pt x="106570" y="28276"/>
                    <a:pt x="91526" y="39779"/>
                  </a:cubicBezTo>
                  <a:cubicBezTo>
                    <a:pt x="85332" y="45089"/>
                    <a:pt x="79138" y="49513"/>
                    <a:pt x="72058" y="54823"/>
                  </a:cubicBezTo>
                  <a:cubicBezTo>
                    <a:pt x="71174" y="34470"/>
                    <a:pt x="68519" y="15002"/>
                    <a:pt x="45511" y="7923"/>
                  </a:cubicBezTo>
                  <a:cubicBezTo>
                    <a:pt x="16310" y="-926"/>
                    <a:pt x="-2273" y="38009"/>
                    <a:pt x="11000" y="60132"/>
                  </a:cubicBezTo>
                  <a:cubicBezTo>
                    <a:pt x="21619" y="76945"/>
                    <a:pt x="44626" y="59247"/>
                    <a:pt x="35777" y="43319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42" name="Freeform: Shape 287">
              <a:extLst>
                <a:ext uri="{FF2B5EF4-FFF2-40B4-BE49-F238E27FC236}">
                  <a16:creationId xmlns:a16="http://schemas.microsoft.com/office/drawing/2014/main" id="{B23E277A-0D54-96DF-2816-4C5CFB535BDF}"/>
                </a:ext>
              </a:extLst>
            </p:cNvPr>
            <p:cNvSpPr/>
            <p:nvPr/>
          </p:nvSpPr>
          <p:spPr>
            <a:xfrm>
              <a:off x="781290" y="3528140"/>
              <a:ext cx="106188" cy="123886"/>
            </a:xfrm>
            <a:custGeom>
              <a:avLst/>
              <a:gdLst>
                <a:gd name="connsiteX0" fmla="*/ 97861 w 106188"/>
                <a:gd name="connsiteY0" fmla="*/ 101733 h 123886"/>
                <a:gd name="connsiteX1" fmla="*/ 32378 w 106188"/>
                <a:gd name="connsiteY1" fmla="*/ 12358 h 123886"/>
                <a:gd name="connsiteX2" fmla="*/ 9371 w 106188"/>
                <a:gd name="connsiteY2" fmla="*/ 30056 h 123886"/>
                <a:gd name="connsiteX3" fmla="*/ 74854 w 106188"/>
                <a:gd name="connsiteY3" fmla="*/ 119432 h 123886"/>
                <a:gd name="connsiteX4" fmla="*/ 97861 w 106188"/>
                <a:gd name="connsiteY4" fmla="*/ 101733 h 1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88" h="123886">
                  <a:moveTo>
                    <a:pt x="97861" y="101733"/>
                  </a:moveTo>
                  <a:cubicBezTo>
                    <a:pt x="75739" y="71647"/>
                    <a:pt x="54501" y="42445"/>
                    <a:pt x="32378" y="12358"/>
                  </a:cubicBezTo>
                  <a:cubicBezTo>
                    <a:pt x="21759" y="-2685"/>
                    <a:pt x="-1248" y="15013"/>
                    <a:pt x="9371" y="30056"/>
                  </a:cubicBezTo>
                  <a:cubicBezTo>
                    <a:pt x="31493" y="60143"/>
                    <a:pt x="52731" y="89345"/>
                    <a:pt x="74854" y="119432"/>
                  </a:cubicBezTo>
                  <a:cubicBezTo>
                    <a:pt x="86357" y="133590"/>
                    <a:pt x="109365" y="115892"/>
                    <a:pt x="97861" y="101733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43" name="Freeform: Shape 288">
              <a:extLst>
                <a:ext uri="{FF2B5EF4-FFF2-40B4-BE49-F238E27FC236}">
                  <a16:creationId xmlns:a16="http://schemas.microsoft.com/office/drawing/2014/main" id="{A47A048E-00F5-7649-EC2E-AB9DC3E3C026}"/>
                </a:ext>
              </a:extLst>
            </p:cNvPr>
            <p:cNvSpPr/>
            <p:nvPr/>
          </p:nvSpPr>
          <p:spPr>
            <a:xfrm>
              <a:off x="851931" y="3476766"/>
              <a:ext cx="123886" cy="132735"/>
            </a:xfrm>
            <a:custGeom>
              <a:avLst/>
              <a:gdLst>
                <a:gd name="connsiteX0" fmla="*/ 35184 w 123886"/>
                <a:gd name="connsiteY0" fmla="*/ 88509 h 132735"/>
                <a:gd name="connsiteX1" fmla="*/ 47572 w 123886"/>
                <a:gd name="connsiteY1" fmla="*/ 117711 h 132735"/>
                <a:gd name="connsiteX2" fmla="*/ 105976 w 123886"/>
                <a:gd name="connsiteY2" fmla="*/ 120366 h 132735"/>
                <a:gd name="connsiteX3" fmla="*/ 107746 w 123886"/>
                <a:gd name="connsiteY3" fmla="*/ 57538 h 132735"/>
                <a:gd name="connsiteX4" fmla="*/ 85623 w 123886"/>
                <a:gd name="connsiteY4" fmla="*/ 44264 h 132735"/>
                <a:gd name="connsiteX5" fmla="*/ 64385 w 123886"/>
                <a:gd name="connsiteY5" fmla="*/ 10638 h 132735"/>
                <a:gd name="connsiteX6" fmla="*/ 21025 w 123886"/>
                <a:gd name="connsiteY6" fmla="*/ 19487 h 132735"/>
                <a:gd name="connsiteX7" fmla="*/ 17486 w 123886"/>
                <a:gd name="connsiteY7" fmla="*/ 78775 h 132735"/>
                <a:gd name="connsiteX8" fmla="*/ 35184 w 123886"/>
                <a:gd name="connsiteY8" fmla="*/ 88509 h 132735"/>
                <a:gd name="connsiteX9" fmla="*/ 83853 w 123886"/>
                <a:gd name="connsiteY9" fmla="*/ 101783 h 132735"/>
                <a:gd name="connsiteX10" fmla="*/ 66155 w 123886"/>
                <a:gd name="connsiteY10" fmla="*/ 95589 h 132735"/>
                <a:gd name="connsiteX11" fmla="*/ 64385 w 123886"/>
                <a:gd name="connsiteY11" fmla="*/ 83200 h 132735"/>
                <a:gd name="connsiteX12" fmla="*/ 77659 w 123886"/>
                <a:gd name="connsiteY12" fmla="*/ 71696 h 132735"/>
                <a:gd name="connsiteX13" fmla="*/ 83853 w 123886"/>
                <a:gd name="connsiteY13" fmla="*/ 101783 h 132735"/>
                <a:gd name="connsiteX14" fmla="*/ 57306 w 123886"/>
                <a:gd name="connsiteY14" fmla="*/ 49574 h 132735"/>
                <a:gd name="connsiteX15" fmla="*/ 46687 w 123886"/>
                <a:gd name="connsiteY15" fmla="*/ 54883 h 132735"/>
                <a:gd name="connsiteX16" fmla="*/ 43148 w 123886"/>
                <a:gd name="connsiteY16" fmla="*/ 61077 h 132735"/>
                <a:gd name="connsiteX17" fmla="*/ 40493 w 123886"/>
                <a:gd name="connsiteY17" fmla="*/ 60192 h 132735"/>
                <a:gd name="connsiteX18" fmla="*/ 36069 w 123886"/>
                <a:gd name="connsiteY18" fmla="*/ 53998 h 132735"/>
                <a:gd name="connsiteX19" fmla="*/ 36069 w 123886"/>
                <a:gd name="connsiteY19" fmla="*/ 49574 h 132735"/>
                <a:gd name="connsiteX20" fmla="*/ 40493 w 123886"/>
                <a:gd name="connsiteY20" fmla="*/ 41609 h 132735"/>
                <a:gd name="connsiteX21" fmla="*/ 43148 w 123886"/>
                <a:gd name="connsiteY21" fmla="*/ 36300 h 132735"/>
                <a:gd name="connsiteX22" fmla="*/ 57306 w 123886"/>
                <a:gd name="connsiteY22" fmla="*/ 49574 h 132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3886" h="132735">
                  <a:moveTo>
                    <a:pt x="35184" y="88509"/>
                  </a:moveTo>
                  <a:cubicBezTo>
                    <a:pt x="35184" y="99128"/>
                    <a:pt x="39608" y="109747"/>
                    <a:pt x="47572" y="117711"/>
                  </a:cubicBezTo>
                  <a:cubicBezTo>
                    <a:pt x="63501" y="134524"/>
                    <a:pt x="89163" y="136294"/>
                    <a:pt x="105976" y="120366"/>
                  </a:cubicBezTo>
                  <a:cubicBezTo>
                    <a:pt x="122789" y="104438"/>
                    <a:pt x="121904" y="75236"/>
                    <a:pt x="107746" y="57538"/>
                  </a:cubicBezTo>
                  <a:cubicBezTo>
                    <a:pt x="101551" y="50458"/>
                    <a:pt x="94472" y="46034"/>
                    <a:pt x="85623" y="44264"/>
                  </a:cubicBezTo>
                  <a:cubicBezTo>
                    <a:pt x="84738" y="30991"/>
                    <a:pt x="77659" y="17717"/>
                    <a:pt x="64385" y="10638"/>
                  </a:cubicBezTo>
                  <a:cubicBezTo>
                    <a:pt x="48457" y="2674"/>
                    <a:pt x="31644" y="7098"/>
                    <a:pt x="21025" y="19487"/>
                  </a:cubicBezTo>
                  <a:cubicBezTo>
                    <a:pt x="1557" y="29221"/>
                    <a:pt x="3327" y="65502"/>
                    <a:pt x="17486" y="78775"/>
                  </a:cubicBezTo>
                  <a:cubicBezTo>
                    <a:pt x="22795" y="84085"/>
                    <a:pt x="28989" y="87624"/>
                    <a:pt x="35184" y="88509"/>
                  </a:cubicBezTo>
                  <a:close/>
                  <a:moveTo>
                    <a:pt x="83853" y="101783"/>
                  </a:moveTo>
                  <a:cubicBezTo>
                    <a:pt x="76774" y="105322"/>
                    <a:pt x="69695" y="101783"/>
                    <a:pt x="66155" y="95589"/>
                  </a:cubicBezTo>
                  <a:cubicBezTo>
                    <a:pt x="63501" y="92049"/>
                    <a:pt x="63501" y="87624"/>
                    <a:pt x="64385" y="83200"/>
                  </a:cubicBezTo>
                  <a:cubicBezTo>
                    <a:pt x="69695" y="80545"/>
                    <a:pt x="74119" y="76121"/>
                    <a:pt x="77659" y="71696"/>
                  </a:cubicBezTo>
                  <a:cubicBezTo>
                    <a:pt x="87393" y="72581"/>
                    <a:pt x="96242" y="94704"/>
                    <a:pt x="83853" y="101783"/>
                  </a:cubicBezTo>
                  <a:close/>
                  <a:moveTo>
                    <a:pt x="57306" y="49574"/>
                  </a:moveTo>
                  <a:cubicBezTo>
                    <a:pt x="53767" y="49574"/>
                    <a:pt x="49342" y="51343"/>
                    <a:pt x="46687" y="54883"/>
                  </a:cubicBezTo>
                  <a:cubicBezTo>
                    <a:pt x="44918" y="56653"/>
                    <a:pt x="44033" y="58423"/>
                    <a:pt x="43148" y="61077"/>
                  </a:cubicBezTo>
                  <a:cubicBezTo>
                    <a:pt x="42263" y="61077"/>
                    <a:pt x="41378" y="61077"/>
                    <a:pt x="40493" y="60192"/>
                  </a:cubicBezTo>
                  <a:cubicBezTo>
                    <a:pt x="36953" y="59308"/>
                    <a:pt x="36953" y="57538"/>
                    <a:pt x="36069" y="53998"/>
                  </a:cubicBezTo>
                  <a:cubicBezTo>
                    <a:pt x="36069" y="53113"/>
                    <a:pt x="36069" y="51343"/>
                    <a:pt x="36069" y="49574"/>
                  </a:cubicBezTo>
                  <a:cubicBezTo>
                    <a:pt x="38723" y="47804"/>
                    <a:pt x="39608" y="45149"/>
                    <a:pt x="40493" y="41609"/>
                  </a:cubicBezTo>
                  <a:cubicBezTo>
                    <a:pt x="42263" y="39840"/>
                    <a:pt x="43148" y="38070"/>
                    <a:pt x="43148" y="36300"/>
                  </a:cubicBezTo>
                  <a:cubicBezTo>
                    <a:pt x="48457" y="33645"/>
                    <a:pt x="59076" y="39840"/>
                    <a:pt x="57306" y="49574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44" name="Freeform: Shape 289">
              <a:extLst>
                <a:ext uri="{FF2B5EF4-FFF2-40B4-BE49-F238E27FC236}">
                  <a16:creationId xmlns:a16="http://schemas.microsoft.com/office/drawing/2014/main" id="{46DC9D27-0D62-904D-2D20-CC58A0B3243C}"/>
                </a:ext>
              </a:extLst>
            </p:cNvPr>
            <p:cNvSpPr/>
            <p:nvPr/>
          </p:nvSpPr>
          <p:spPr>
            <a:xfrm>
              <a:off x="941209" y="3408992"/>
              <a:ext cx="97339" cy="123886"/>
            </a:xfrm>
            <a:custGeom>
              <a:avLst/>
              <a:gdLst>
                <a:gd name="connsiteX0" fmla="*/ 64483 w 97339"/>
                <a:gd name="connsiteY0" fmla="*/ 68677 h 123886"/>
                <a:gd name="connsiteX1" fmla="*/ 59174 w 97339"/>
                <a:gd name="connsiteY1" fmla="*/ 95224 h 123886"/>
                <a:gd name="connsiteX2" fmla="*/ 82181 w 97339"/>
                <a:gd name="connsiteY2" fmla="*/ 112922 h 123886"/>
                <a:gd name="connsiteX3" fmla="*/ 69793 w 97339"/>
                <a:gd name="connsiteY3" fmla="*/ 20892 h 123886"/>
                <a:gd name="connsiteX4" fmla="*/ 62713 w 97339"/>
                <a:gd name="connsiteY4" fmla="*/ 13813 h 123886"/>
                <a:gd name="connsiteX5" fmla="*/ 61829 w 97339"/>
                <a:gd name="connsiteY5" fmla="*/ 12928 h 123886"/>
                <a:gd name="connsiteX6" fmla="*/ 60059 w 97339"/>
                <a:gd name="connsiteY6" fmla="*/ 11159 h 123886"/>
                <a:gd name="connsiteX7" fmla="*/ 51210 w 97339"/>
                <a:gd name="connsiteY7" fmla="*/ 7619 h 123886"/>
                <a:gd name="connsiteX8" fmla="*/ 20238 w 97339"/>
                <a:gd name="connsiteY8" fmla="*/ 16468 h 123886"/>
                <a:gd name="connsiteX9" fmla="*/ 14044 w 97339"/>
                <a:gd name="connsiteY9" fmla="*/ 20892 h 123886"/>
                <a:gd name="connsiteX10" fmla="*/ 20238 w 97339"/>
                <a:gd name="connsiteY10" fmla="*/ 70447 h 123886"/>
                <a:gd name="connsiteX11" fmla="*/ 64483 w 97339"/>
                <a:gd name="connsiteY11" fmla="*/ 68677 h 123886"/>
                <a:gd name="connsiteX12" fmla="*/ 36166 w 97339"/>
                <a:gd name="connsiteY12" fmla="*/ 43900 h 123886"/>
                <a:gd name="connsiteX13" fmla="*/ 42361 w 97339"/>
                <a:gd name="connsiteY13" fmla="*/ 36821 h 123886"/>
                <a:gd name="connsiteX14" fmla="*/ 45900 w 97339"/>
                <a:gd name="connsiteY14" fmla="*/ 46555 h 123886"/>
                <a:gd name="connsiteX15" fmla="*/ 36166 w 97339"/>
                <a:gd name="connsiteY15" fmla="*/ 43900 h 1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7339" h="123886">
                  <a:moveTo>
                    <a:pt x="64483" y="68677"/>
                  </a:moveTo>
                  <a:cubicBezTo>
                    <a:pt x="66253" y="77526"/>
                    <a:pt x="65368" y="86375"/>
                    <a:pt x="59174" y="95224"/>
                  </a:cubicBezTo>
                  <a:cubicBezTo>
                    <a:pt x="48555" y="110268"/>
                    <a:pt x="71562" y="127966"/>
                    <a:pt x="82181" y="112922"/>
                  </a:cubicBezTo>
                  <a:cubicBezTo>
                    <a:pt x="104304" y="81951"/>
                    <a:pt x="92800" y="46555"/>
                    <a:pt x="69793" y="20892"/>
                  </a:cubicBezTo>
                  <a:cubicBezTo>
                    <a:pt x="68023" y="18238"/>
                    <a:pt x="65368" y="15583"/>
                    <a:pt x="62713" y="13813"/>
                  </a:cubicBezTo>
                  <a:cubicBezTo>
                    <a:pt x="62713" y="13813"/>
                    <a:pt x="61829" y="12928"/>
                    <a:pt x="61829" y="12928"/>
                  </a:cubicBezTo>
                  <a:cubicBezTo>
                    <a:pt x="60944" y="12043"/>
                    <a:pt x="60944" y="12043"/>
                    <a:pt x="60059" y="11159"/>
                  </a:cubicBezTo>
                  <a:cubicBezTo>
                    <a:pt x="57404" y="8504"/>
                    <a:pt x="53864" y="7619"/>
                    <a:pt x="51210" y="7619"/>
                  </a:cubicBezTo>
                  <a:cubicBezTo>
                    <a:pt x="39706" y="4964"/>
                    <a:pt x="27317" y="7619"/>
                    <a:pt x="20238" y="16468"/>
                  </a:cubicBezTo>
                  <a:cubicBezTo>
                    <a:pt x="18468" y="17353"/>
                    <a:pt x="15813" y="19123"/>
                    <a:pt x="14044" y="20892"/>
                  </a:cubicBezTo>
                  <a:cubicBezTo>
                    <a:pt x="2540" y="35936"/>
                    <a:pt x="4310" y="58943"/>
                    <a:pt x="20238" y="70447"/>
                  </a:cubicBezTo>
                  <a:cubicBezTo>
                    <a:pt x="33512" y="80181"/>
                    <a:pt x="52980" y="79296"/>
                    <a:pt x="64483" y="68677"/>
                  </a:cubicBezTo>
                  <a:close/>
                  <a:moveTo>
                    <a:pt x="36166" y="43900"/>
                  </a:moveTo>
                  <a:cubicBezTo>
                    <a:pt x="38821" y="42130"/>
                    <a:pt x="40591" y="40360"/>
                    <a:pt x="42361" y="36821"/>
                  </a:cubicBezTo>
                  <a:cubicBezTo>
                    <a:pt x="44130" y="31511"/>
                    <a:pt x="51210" y="41245"/>
                    <a:pt x="45900" y="46555"/>
                  </a:cubicBezTo>
                  <a:cubicBezTo>
                    <a:pt x="41476" y="50979"/>
                    <a:pt x="37051" y="48325"/>
                    <a:pt x="36166" y="43900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45" name="Freeform: Shape 290">
              <a:extLst>
                <a:ext uri="{FF2B5EF4-FFF2-40B4-BE49-F238E27FC236}">
                  <a16:creationId xmlns:a16="http://schemas.microsoft.com/office/drawing/2014/main" id="{7A217185-56B6-E549-D52F-F3E95A3C12DE}"/>
                </a:ext>
              </a:extLst>
            </p:cNvPr>
            <p:cNvSpPr/>
            <p:nvPr/>
          </p:nvSpPr>
          <p:spPr>
            <a:xfrm>
              <a:off x="1012733" y="3369742"/>
              <a:ext cx="150434" cy="97339"/>
            </a:xfrm>
            <a:custGeom>
              <a:avLst/>
              <a:gdLst>
                <a:gd name="connsiteX0" fmla="*/ 76140 w 150433"/>
                <a:gd name="connsiteY0" fmla="*/ 65452 h 97339"/>
                <a:gd name="connsiteX1" fmla="*/ 55787 w 150433"/>
                <a:gd name="connsiteY1" fmla="*/ 40675 h 97339"/>
                <a:gd name="connsiteX2" fmla="*/ 79679 w 150433"/>
                <a:gd name="connsiteY2" fmla="*/ 55718 h 97339"/>
                <a:gd name="connsiteX3" fmla="*/ 101802 w 150433"/>
                <a:gd name="connsiteY3" fmla="*/ 88460 h 97339"/>
                <a:gd name="connsiteX4" fmla="*/ 149587 w 150433"/>
                <a:gd name="connsiteY4" fmla="*/ 60143 h 97339"/>
                <a:gd name="connsiteX5" fmla="*/ 121270 w 150433"/>
                <a:gd name="connsiteY5" fmla="*/ 55718 h 97339"/>
                <a:gd name="connsiteX6" fmla="*/ 114191 w 150433"/>
                <a:gd name="connsiteY6" fmla="*/ 61913 h 97339"/>
                <a:gd name="connsiteX7" fmla="*/ 107996 w 150433"/>
                <a:gd name="connsiteY7" fmla="*/ 49524 h 97339"/>
                <a:gd name="connsiteX8" fmla="*/ 100032 w 150433"/>
                <a:gd name="connsiteY8" fmla="*/ 32711 h 97339"/>
                <a:gd name="connsiteX9" fmla="*/ 75255 w 150433"/>
                <a:gd name="connsiteY9" fmla="*/ 12358 h 97339"/>
                <a:gd name="connsiteX10" fmla="*/ 37204 w 150433"/>
                <a:gd name="connsiteY10" fmla="*/ 17667 h 97339"/>
                <a:gd name="connsiteX11" fmla="*/ 32779 w 150433"/>
                <a:gd name="connsiteY11" fmla="*/ 12358 h 97339"/>
                <a:gd name="connsiteX12" fmla="*/ 9772 w 150433"/>
                <a:gd name="connsiteY12" fmla="*/ 30056 h 97339"/>
                <a:gd name="connsiteX13" fmla="*/ 52247 w 150433"/>
                <a:gd name="connsiteY13" fmla="*/ 83150 h 97339"/>
                <a:gd name="connsiteX14" fmla="*/ 76140 w 150433"/>
                <a:gd name="connsiteY14" fmla="*/ 65452 h 9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433" h="97339">
                  <a:moveTo>
                    <a:pt x="76140" y="65452"/>
                  </a:moveTo>
                  <a:cubicBezTo>
                    <a:pt x="69061" y="57488"/>
                    <a:pt x="62866" y="48639"/>
                    <a:pt x="55787" y="40675"/>
                  </a:cubicBezTo>
                  <a:cubicBezTo>
                    <a:pt x="63751" y="33596"/>
                    <a:pt x="76140" y="48639"/>
                    <a:pt x="79679" y="55718"/>
                  </a:cubicBezTo>
                  <a:cubicBezTo>
                    <a:pt x="85874" y="68992"/>
                    <a:pt x="88528" y="81381"/>
                    <a:pt x="101802" y="88460"/>
                  </a:cubicBezTo>
                  <a:cubicBezTo>
                    <a:pt x="123040" y="99079"/>
                    <a:pt x="147817" y="84035"/>
                    <a:pt x="149587" y="60143"/>
                  </a:cubicBezTo>
                  <a:cubicBezTo>
                    <a:pt x="150472" y="41560"/>
                    <a:pt x="122155" y="38020"/>
                    <a:pt x="121270" y="55718"/>
                  </a:cubicBezTo>
                  <a:cubicBezTo>
                    <a:pt x="122155" y="61028"/>
                    <a:pt x="120385" y="62798"/>
                    <a:pt x="114191" y="61913"/>
                  </a:cubicBezTo>
                  <a:cubicBezTo>
                    <a:pt x="111536" y="58373"/>
                    <a:pt x="109766" y="53949"/>
                    <a:pt x="107996" y="49524"/>
                  </a:cubicBezTo>
                  <a:cubicBezTo>
                    <a:pt x="105342" y="44215"/>
                    <a:pt x="103572" y="38020"/>
                    <a:pt x="100032" y="32711"/>
                  </a:cubicBezTo>
                  <a:cubicBezTo>
                    <a:pt x="93838" y="23862"/>
                    <a:pt x="85874" y="15898"/>
                    <a:pt x="75255" y="12358"/>
                  </a:cubicBezTo>
                  <a:cubicBezTo>
                    <a:pt x="61981" y="7049"/>
                    <a:pt x="47823" y="9703"/>
                    <a:pt x="37204" y="17667"/>
                  </a:cubicBezTo>
                  <a:cubicBezTo>
                    <a:pt x="35434" y="15898"/>
                    <a:pt x="34549" y="14128"/>
                    <a:pt x="32779" y="12358"/>
                  </a:cubicBezTo>
                  <a:cubicBezTo>
                    <a:pt x="21276" y="-2685"/>
                    <a:pt x="-1732" y="15013"/>
                    <a:pt x="9772" y="30056"/>
                  </a:cubicBezTo>
                  <a:cubicBezTo>
                    <a:pt x="23046" y="47754"/>
                    <a:pt x="37204" y="65452"/>
                    <a:pt x="52247" y="83150"/>
                  </a:cubicBezTo>
                  <a:cubicBezTo>
                    <a:pt x="65521" y="97309"/>
                    <a:pt x="88528" y="79611"/>
                    <a:pt x="76140" y="65452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46" name="Freeform: Shape 291">
              <a:extLst>
                <a:ext uri="{FF2B5EF4-FFF2-40B4-BE49-F238E27FC236}">
                  <a16:creationId xmlns:a16="http://schemas.microsoft.com/office/drawing/2014/main" id="{044CABDE-9C29-96A0-0202-961D0B934D20}"/>
                </a:ext>
              </a:extLst>
            </p:cNvPr>
            <p:cNvSpPr/>
            <p:nvPr/>
          </p:nvSpPr>
          <p:spPr>
            <a:xfrm>
              <a:off x="1008377" y="3663890"/>
              <a:ext cx="106188" cy="115037"/>
            </a:xfrm>
            <a:custGeom>
              <a:avLst/>
              <a:gdLst>
                <a:gd name="connsiteX0" fmla="*/ 30056 w 106188"/>
                <a:gd name="connsiteY0" fmla="*/ 96949 h 115037"/>
                <a:gd name="connsiteX1" fmla="*/ 43330 w 106188"/>
                <a:gd name="connsiteY1" fmla="*/ 88100 h 115037"/>
                <a:gd name="connsiteX2" fmla="*/ 72532 w 106188"/>
                <a:gd name="connsiteY2" fmla="*/ 109338 h 115037"/>
                <a:gd name="connsiteX3" fmla="*/ 84035 w 106188"/>
                <a:gd name="connsiteY3" fmla="*/ 82791 h 115037"/>
                <a:gd name="connsiteX4" fmla="*/ 67222 w 106188"/>
                <a:gd name="connsiteY4" fmla="*/ 71287 h 115037"/>
                <a:gd name="connsiteX5" fmla="*/ 102618 w 106188"/>
                <a:gd name="connsiteY5" fmla="*/ 43855 h 115037"/>
                <a:gd name="connsiteX6" fmla="*/ 84920 w 106188"/>
                <a:gd name="connsiteY6" fmla="*/ 20847 h 115037"/>
                <a:gd name="connsiteX7" fmla="*/ 51294 w 106188"/>
                <a:gd name="connsiteY7" fmla="*/ 46510 h 115037"/>
                <a:gd name="connsiteX8" fmla="*/ 49524 w 106188"/>
                <a:gd name="connsiteY8" fmla="*/ 22617 h 115037"/>
                <a:gd name="connsiteX9" fmla="*/ 21207 w 106188"/>
                <a:gd name="connsiteY9" fmla="*/ 18193 h 115037"/>
                <a:gd name="connsiteX10" fmla="*/ 27402 w 106188"/>
                <a:gd name="connsiteY10" fmla="*/ 63323 h 115037"/>
                <a:gd name="connsiteX11" fmla="*/ 12358 w 106188"/>
                <a:gd name="connsiteY11" fmla="*/ 73057 h 115037"/>
                <a:gd name="connsiteX12" fmla="*/ 30056 w 106188"/>
                <a:gd name="connsiteY12" fmla="*/ 96949 h 11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188" h="115037">
                  <a:moveTo>
                    <a:pt x="30056" y="96949"/>
                  </a:moveTo>
                  <a:cubicBezTo>
                    <a:pt x="34481" y="94295"/>
                    <a:pt x="38905" y="91640"/>
                    <a:pt x="43330" y="88100"/>
                  </a:cubicBezTo>
                  <a:cubicBezTo>
                    <a:pt x="51294" y="96949"/>
                    <a:pt x="61028" y="104028"/>
                    <a:pt x="72532" y="109338"/>
                  </a:cubicBezTo>
                  <a:cubicBezTo>
                    <a:pt x="89345" y="117302"/>
                    <a:pt x="100849" y="90755"/>
                    <a:pt x="84035" y="82791"/>
                  </a:cubicBezTo>
                  <a:cubicBezTo>
                    <a:pt x="77841" y="80136"/>
                    <a:pt x="72532" y="75712"/>
                    <a:pt x="67222" y="71287"/>
                  </a:cubicBezTo>
                  <a:cubicBezTo>
                    <a:pt x="79611" y="62438"/>
                    <a:pt x="91115" y="53589"/>
                    <a:pt x="102618" y="43855"/>
                  </a:cubicBezTo>
                  <a:cubicBezTo>
                    <a:pt x="116777" y="32351"/>
                    <a:pt x="99964" y="9344"/>
                    <a:pt x="84920" y="20847"/>
                  </a:cubicBezTo>
                  <a:cubicBezTo>
                    <a:pt x="74301" y="29696"/>
                    <a:pt x="62798" y="38545"/>
                    <a:pt x="51294" y="46510"/>
                  </a:cubicBezTo>
                  <a:cubicBezTo>
                    <a:pt x="48639" y="38545"/>
                    <a:pt x="47754" y="30581"/>
                    <a:pt x="49524" y="22617"/>
                  </a:cubicBezTo>
                  <a:cubicBezTo>
                    <a:pt x="51294" y="4034"/>
                    <a:pt x="22977" y="495"/>
                    <a:pt x="21207" y="18193"/>
                  </a:cubicBezTo>
                  <a:cubicBezTo>
                    <a:pt x="19437" y="34121"/>
                    <a:pt x="22092" y="49164"/>
                    <a:pt x="27402" y="63323"/>
                  </a:cubicBezTo>
                  <a:cubicBezTo>
                    <a:pt x="22092" y="66862"/>
                    <a:pt x="17668" y="69517"/>
                    <a:pt x="12358" y="73057"/>
                  </a:cubicBezTo>
                  <a:cubicBezTo>
                    <a:pt x="-2685" y="84561"/>
                    <a:pt x="15013" y="107568"/>
                    <a:pt x="30056" y="96949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47" name="Freeform: Shape 292">
              <a:extLst>
                <a:ext uri="{FF2B5EF4-FFF2-40B4-BE49-F238E27FC236}">
                  <a16:creationId xmlns:a16="http://schemas.microsoft.com/office/drawing/2014/main" id="{2F8375AE-C0FC-A28D-9122-D5C664F95DF6}"/>
                </a:ext>
              </a:extLst>
            </p:cNvPr>
            <p:cNvSpPr/>
            <p:nvPr/>
          </p:nvSpPr>
          <p:spPr>
            <a:xfrm>
              <a:off x="1003400" y="3550119"/>
              <a:ext cx="70792" cy="88490"/>
            </a:xfrm>
            <a:custGeom>
              <a:avLst/>
              <a:gdLst>
                <a:gd name="connsiteX0" fmla="*/ 69544 w 70792"/>
                <a:gd name="connsiteY0" fmla="*/ 60286 h 88490"/>
                <a:gd name="connsiteX1" fmla="*/ 32378 w 70792"/>
                <a:gd name="connsiteY1" fmla="*/ 12501 h 88490"/>
                <a:gd name="connsiteX2" fmla="*/ 9371 w 70792"/>
                <a:gd name="connsiteY2" fmla="*/ 30199 h 88490"/>
                <a:gd name="connsiteX3" fmla="*/ 46537 w 70792"/>
                <a:gd name="connsiteY3" fmla="*/ 77984 h 88490"/>
                <a:gd name="connsiteX4" fmla="*/ 69544 w 70792"/>
                <a:gd name="connsiteY4" fmla="*/ 60286 h 8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792" h="88490">
                  <a:moveTo>
                    <a:pt x="69544" y="60286"/>
                  </a:moveTo>
                  <a:cubicBezTo>
                    <a:pt x="56271" y="45242"/>
                    <a:pt x="43882" y="29314"/>
                    <a:pt x="32378" y="12501"/>
                  </a:cubicBezTo>
                  <a:cubicBezTo>
                    <a:pt x="21760" y="-2542"/>
                    <a:pt x="-1248" y="14271"/>
                    <a:pt x="9371" y="30199"/>
                  </a:cubicBezTo>
                  <a:cubicBezTo>
                    <a:pt x="20875" y="47012"/>
                    <a:pt x="33263" y="62940"/>
                    <a:pt x="46537" y="77984"/>
                  </a:cubicBezTo>
                  <a:cubicBezTo>
                    <a:pt x="58040" y="91257"/>
                    <a:pt x="81048" y="73559"/>
                    <a:pt x="69544" y="60286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48" name="Freeform: Shape 293">
              <a:extLst>
                <a:ext uri="{FF2B5EF4-FFF2-40B4-BE49-F238E27FC236}">
                  <a16:creationId xmlns:a16="http://schemas.microsoft.com/office/drawing/2014/main" id="{40220BFF-B42D-BD8B-792D-A0444AA773ED}"/>
                </a:ext>
              </a:extLst>
            </p:cNvPr>
            <p:cNvSpPr/>
            <p:nvPr/>
          </p:nvSpPr>
          <p:spPr>
            <a:xfrm>
              <a:off x="1032602" y="3525866"/>
              <a:ext cx="70792" cy="88490"/>
            </a:xfrm>
            <a:custGeom>
              <a:avLst/>
              <a:gdLst>
                <a:gd name="connsiteX0" fmla="*/ 9371 w 70792"/>
                <a:gd name="connsiteY0" fmla="*/ 29675 h 88490"/>
                <a:gd name="connsiteX1" fmla="*/ 46537 w 70792"/>
                <a:gd name="connsiteY1" fmla="*/ 79230 h 88490"/>
                <a:gd name="connsiteX2" fmla="*/ 69544 w 70792"/>
                <a:gd name="connsiteY2" fmla="*/ 61532 h 88490"/>
                <a:gd name="connsiteX3" fmla="*/ 32378 w 70792"/>
                <a:gd name="connsiteY3" fmla="*/ 11977 h 88490"/>
                <a:gd name="connsiteX4" fmla="*/ 9371 w 70792"/>
                <a:gd name="connsiteY4" fmla="*/ 29675 h 8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792" h="88490">
                  <a:moveTo>
                    <a:pt x="9371" y="29675"/>
                  </a:moveTo>
                  <a:cubicBezTo>
                    <a:pt x="21759" y="46488"/>
                    <a:pt x="34148" y="62417"/>
                    <a:pt x="46537" y="79230"/>
                  </a:cubicBezTo>
                  <a:cubicBezTo>
                    <a:pt x="58040" y="94273"/>
                    <a:pt x="81048" y="76575"/>
                    <a:pt x="69544" y="61532"/>
                  </a:cubicBezTo>
                  <a:cubicBezTo>
                    <a:pt x="57156" y="44719"/>
                    <a:pt x="44767" y="28790"/>
                    <a:pt x="32378" y="11977"/>
                  </a:cubicBezTo>
                  <a:cubicBezTo>
                    <a:pt x="21759" y="-2181"/>
                    <a:pt x="-1248" y="14632"/>
                    <a:pt x="9371" y="29675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49" name="Freeform: Shape 294">
              <a:extLst>
                <a:ext uri="{FF2B5EF4-FFF2-40B4-BE49-F238E27FC236}">
                  <a16:creationId xmlns:a16="http://schemas.microsoft.com/office/drawing/2014/main" id="{F058E471-1FA9-3C07-67F3-03B1BE5529AB}"/>
                </a:ext>
              </a:extLst>
            </p:cNvPr>
            <p:cNvSpPr/>
            <p:nvPr/>
          </p:nvSpPr>
          <p:spPr>
            <a:xfrm>
              <a:off x="503716" y="3889922"/>
              <a:ext cx="106188" cy="115037"/>
            </a:xfrm>
            <a:custGeom>
              <a:avLst/>
              <a:gdLst>
                <a:gd name="connsiteX0" fmla="*/ 53330 w 106188"/>
                <a:gd name="connsiteY0" fmla="*/ 108070 h 115037"/>
                <a:gd name="connsiteX1" fmla="*/ 79877 w 106188"/>
                <a:gd name="connsiteY1" fmla="*/ 88603 h 115037"/>
                <a:gd name="connsiteX2" fmla="*/ 79877 w 106188"/>
                <a:gd name="connsiteY2" fmla="*/ 88603 h 115037"/>
                <a:gd name="connsiteX3" fmla="*/ 102885 w 106188"/>
                <a:gd name="connsiteY3" fmla="*/ 70905 h 115037"/>
                <a:gd name="connsiteX4" fmla="*/ 60409 w 106188"/>
                <a:gd name="connsiteY4" fmla="*/ 12501 h 115037"/>
                <a:gd name="connsiteX5" fmla="*/ 37402 w 106188"/>
                <a:gd name="connsiteY5" fmla="*/ 30199 h 115037"/>
                <a:gd name="connsiteX6" fmla="*/ 37402 w 106188"/>
                <a:gd name="connsiteY6" fmla="*/ 31084 h 115037"/>
                <a:gd name="connsiteX7" fmla="*/ 32092 w 106188"/>
                <a:gd name="connsiteY7" fmla="*/ 31969 h 115037"/>
                <a:gd name="connsiteX8" fmla="*/ 7315 w 106188"/>
                <a:gd name="connsiteY8" fmla="*/ 77099 h 115037"/>
                <a:gd name="connsiteX9" fmla="*/ 53330 w 106188"/>
                <a:gd name="connsiteY9" fmla="*/ 108070 h 115037"/>
                <a:gd name="connsiteX10" fmla="*/ 38287 w 106188"/>
                <a:gd name="connsiteY10" fmla="*/ 62941 h 115037"/>
                <a:gd name="connsiteX11" fmla="*/ 42711 w 106188"/>
                <a:gd name="connsiteY11" fmla="*/ 61171 h 115037"/>
                <a:gd name="connsiteX12" fmla="*/ 45366 w 106188"/>
                <a:gd name="connsiteY12" fmla="*/ 79754 h 115037"/>
                <a:gd name="connsiteX13" fmla="*/ 38287 w 106188"/>
                <a:gd name="connsiteY13" fmla="*/ 62941 h 11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6188" h="115037">
                  <a:moveTo>
                    <a:pt x="53330" y="108070"/>
                  </a:moveTo>
                  <a:cubicBezTo>
                    <a:pt x="65719" y="106301"/>
                    <a:pt x="75452" y="98337"/>
                    <a:pt x="79877" y="88603"/>
                  </a:cubicBezTo>
                  <a:cubicBezTo>
                    <a:pt x="79877" y="88603"/>
                    <a:pt x="79877" y="88603"/>
                    <a:pt x="79877" y="88603"/>
                  </a:cubicBezTo>
                  <a:cubicBezTo>
                    <a:pt x="91381" y="103646"/>
                    <a:pt x="114388" y="85948"/>
                    <a:pt x="102885" y="70905"/>
                  </a:cubicBezTo>
                  <a:cubicBezTo>
                    <a:pt x="88726" y="51437"/>
                    <a:pt x="74568" y="31969"/>
                    <a:pt x="60409" y="12501"/>
                  </a:cubicBezTo>
                  <a:cubicBezTo>
                    <a:pt x="49790" y="-2542"/>
                    <a:pt x="26783" y="14271"/>
                    <a:pt x="37402" y="30199"/>
                  </a:cubicBezTo>
                  <a:cubicBezTo>
                    <a:pt x="37402" y="30199"/>
                    <a:pt x="37402" y="30199"/>
                    <a:pt x="37402" y="31084"/>
                  </a:cubicBezTo>
                  <a:cubicBezTo>
                    <a:pt x="35632" y="31084"/>
                    <a:pt x="33862" y="31084"/>
                    <a:pt x="32092" y="31969"/>
                  </a:cubicBezTo>
                  <a:cubicBezTo>
                    <a:pt x="14394" y="39048"/>
                    <a:pt x="3775" y="58516"/>
                    <a:pt x="7315" y="77099"/>
                  </a:cubicBezTo>
                  <a:cubicBezTo>
                    <a:pt x="11739" y="98337"/>
                    <a:pt x="32977" y="111610"/>
                    <a:pt x="53330" y="108070"/>
                  </a:cubicBezTo>
                  <a:close/>
                  <a:moveTo>
                    <a:pt x="38287" y="62941"/>
                  </a:moveTo>
                  <a:cubicBezTo>
                    <a:pt x="40056" y="62941"/>
                    <a:pt x="40941" y="62056"/>
                    <a:pt x="42711" y="61171"/>
                  </a:cubicBezTo>
                  <a:cubicBezTo>
                    <a:pt x="53330" y="55861"/>
                    <a:pt x="61294" y="81523"/>
                    <a:pt x="45366" y="79754"/>
                  </a:cubicBezTo>
                  <a:cubicBezTo>
                    <a:pt x="35632" y="78869"/>
                    <a:pt x="32977" y="69135"/>
                    <a:pt x="38287" y="62941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0" name="Freeform: Shape 295">
              <a:extLst>
                <a:ext uri="{FF2B5EF4-FFF2-40B4-BE49-F238E27FC236}">
                  <a16:creationId xmlns:a16="http://schemas.microsoft.com/office/drawing/2014/main" id="{1B502098-C95E-D62C-D868-39C8A6FED390}"/>
                </a:ext>
              </a:extLst>
            </p:cNvPr>
            <p:cNvSpPr/>
            <p:nvPr/>
          </p:nvSpPr>
          <p:spPr>
            <a:xfrm>
              <a:off x="566086" y="3867994"/>
              <a:ext cx="70792" cy="88490"/>
            </a:xfrm>
            <a:custGeom>
              <a:avLst/>
              <a:gdLst>
                <a:gd name="connsiteX0" fmla="*/ 67062 w 70792"/>
                <a:gd name="connsiteY0" fmla="*/ 62747 h 88490"/>
                <a:gd name="connsiteX1" fmla="*/ 34320 w 70792"/>
                <a:gd name="connsiteY1" fmla="*/ 15847 h 88490"/>
                <a:gd name="connsiteX2" fmla="*/ 15737 w 70792"/>
                <a:gd name="connsiteY2" fmla="*/ 7883 h 88490"/>
                <a:gd name="connsiteX3" fmla="*/ 7773 w 70792"/>
                <a:gd name="connsiteY3" fmla="*/ 26466 h 88490"/>
                <a:gd name="connsiteX4" fmla="*/ 44054 w 70792"/>
                <a:gd name="connsiteY4" fmla="*/ 79560 h 88490"/>
                <a:gd name="connsiteX5" fmla="*/ 67062 w 70792"/>
                <a:gd name="connsiteY5" fmla="*/ 62747 h 8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792" h="88490">
                  <a:moveTo>
                    <a:pt x="67062" y="62747"/>
                  </a:moveTo>
                  <a:cubicBezTo>
                    <a:pt x="54673" y="48588"/>
                    <a:pt x="44054" y="32660"/>
                    <a:pt x="34320" y="15847"/>
                  </a:cubicBezTo>
                  <a:cubicBezTo>
                    <a:pt x="30780" y="8767"/>
                    <a:pt x="23701" y="4343"/>
                    <a:pt x="15737" y="7883"/>
                  </a:cubicBezTo>
                  <a:cubicBezTo>
                    <a:pt x="9543" y="10537"/>
                    <a:pt x="4233" y="19386"/>
                    <a:pt x="7773" y="26466"/>
                  </a:cubicBezTo>
                  <a:cubicBezTo>
                    <a:pt x="18392" y="45049"/>
                    <a:pt x="29896" y="62747"/>
                    <a:pt x="44054" y="79560"/>
                  </a:cubicBezTo>
                  <a:cubicBezTo>
                    <a:pt x="56443" y="93718"/>
                    <a:pt x="79450" y="76905"/>
                    <a:pt x="67062" y="62747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1" name="Freeform: Shape 296">
              <a:extLst>
                <a:ext uri="{FF2B5EF4-FFF2-40B4-BE49-F238E27FC236}">
                  <a16:creationId xmlns:a16="http://schemas.microsoft.com/office/drawing/2014/main" id="{BE5716CB-097A-8AFA-B73D-19FF00109F72}"/>
                </a:ext>
              </a:extLst>
            </p:cNvPr>
            <p:cNvSpPr/>
            <p:nvPr/>
          </p:nvSpPr>
          <p:spPr>
            <a:xfrm>
              <a:off x="665922" y="3814269"/>
              <a:ext cx="123886" cy="97339"/>
            </a:xfrm>
            <a:custGeom>
              <a:avLst/>
              <a:gdLst>
                <a:gd name="connsiteX0" fmla="*/ 36248 w 123886"/>
                <a:gd name="connsiteY0" fmla="*/ 38599 h 97339"/>
                <a:gd name="connsiteX1" fmla="*/ 43327 w 123886"/>
                <a:gd name="connsiteY1" fmla="*/ 35060 h 97339"/>
                <a:gd name="connsiteX2" fmla="*/ 53946 w 123886"/>
                <a:gd name="connsiteY2" fmla="*/ 48333 h 97339"/>
                <a:gd name="connsiteX3" fmla="*/ 51292 w 123886"/>
                <a:gd name="connsiteY3" fmla="*/ 80190 h 97339"/>
                <a:gd name="connsiteX4" fmla="*/ 74299 w 123886"/>
                <a:gd name="connsiteY4" fmla="*/ 93463 h 97339"/>
                <a:gd name="connsiteX5" fmla="*/ 119429 w 123886"/>
                <a:gd name="connsiteY5" fmla="*/ 57182 h 97339"/>
                <a:gd name="connsiteX6" fmla="*/ 101731 w 123886"/>
                <a:gd name="connsiteY6" fmla="*/ 34175 h 97339"/>
                <a:gd name="connsiteX7" fmla="*/ 81378 w 123886"/>
                <a:gd name="connsiteY7" fmla="*/ 48333 h 97339"/>
                <a:gd name="connsiteX8" fmla="*/ 51292 w 123886"/>
                <a:gd name="connsiteY8" fmla="*/ 8513 h 97339"/>
                <a:gd name="connsiteX9" fmla="*/ 7931 w 123886"/>
                <a:gd name="connsiteY9" fmla="*/ 50103 h 97339"/>
                <a:gd name="connsiteX10" fmla="*/ 36248 w 123886"/>
                <a:gd name="connsiteY10" fmla="*/ 38599 h 9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886" h="97339">
                  <a:moveTo>
                    <a:pt x="36248" y="38599"/>
                  </a:moveTo>
                  <a:cubicBezTo>
                    <a:pt x="35363" y="34175"/>
                    <a:pt x="41558" y="34175"/>
                    <a:pt x="43327" y="35060"/>
                  </a:cubicBezTo>
                  <a:cubicBezTo>
                    <a:pt x="49522" y="35945"/>
                    <a:pt x="52177" y="43024"/>
                    <a:pt x="53946" y="48333"/>
                  </a:cubicBezTo>
                  <a:cubicBezTo>
                    <a:pt x="56601" y="58952"/>
                    <a:pt x="53946" y="69571"/>
                    <a:pt x="51292" y="80190"/>
                  </a:cubicBezTo>
                  <a:cubicBezTo>
                    <a:pt x="48637" y="91694"/>
                    <a:pt x="65450" y="102312"/>
                    <a:pt x="74299" y="93463"/>
                  </a:cubicBezTo>
                  <a:cubicBezTo>
                    <a:pt x="88458" y="80190"/>
                    <a:pt x="103501" y="67801"/>
                    <a:pt x="119429" y="57182"/>
                  </a:cubicBezTo>
                  <a:cubicBezTo>
                    <a:pt x="134472" y="46563"/>
                    <a:pt x="117659" y="23556"/>
                    <a:pt x="101731" y="34175"/>
                  </a:cubicBezTo>
                  <a:cubicBezTo>
                    <a:pt x="94652" y="38599"/>
                    <a:pt x="88458" y="43909"/>
                    <a:pt x="81378" y="48333"/>
                  </a:cubicBezTo>
                  <a:cubicBezTo>
                    <a:pt x="79608" y="30635"/>
                    <a:pt x="70759" y="14707"/>
                    <a:pt x="51292" y="8513"/>
                  </a:cubicBezTo>
                  <a:cubicBezTo>
                    <a:pt x="23860" y="-336"/>
                    <a:pt x="852" y="23556"/>
                    <a:pt x="7931" y="50103"/>
                  </a:cubicBezTo>
                  <a:cubicBezTo>
                    <a:pt x="14126" y="66916"/>
                    <a:pt x="40673" y="56297"/>
                    <a:pt x="36248" y="38599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2" name="Freeform: Shape 297">
              <a:extLst>
                <a:ext uri="{FF2B5EF4-FFF2-40B4-BE49-F238E27FC236}">
                  <a16:creationId xmlns:a16="http://schemas.microsoft.com/office/drawing/2014/main" id="{5B162AA9-29A4-1E3D-35DC-C84E2605CEA2}"/>
                </a:ext>
              </a:extLst>
            </p:cNvPr>
            <p:cNvSpPr/>
            <p:nvPr/>
          </p:nvSpPr>
          <p:spPr>
            <a:xfrm>
              <a:off x="753038" y="3736834"/>
              <a:ext cx="70792" cy="79641"/>
            </a:xfrm>
            <a:custGeom>
              <a:avLst/>
              <a:gdLst>
                <a:gd name="connsiteX0" fmla="*/ 30544 w 70792"/>
                <a:gd name="connsiteY0" fmla="*/ 77984 h 79641"/>
                <a:gd name="connsiteX1" fmla="*/ 42047 w 70792"/>
                <a:gd name="connsiteY1" fmla="*/ 70020 h 79641"/>
                <a:gd name="connsiteX2" fmla="*/ 45587 w 70792"/>
                <a:gd name="connsiteY2" fmla="*/ 74444 h 79641"/>
                <a:gd name="connsiteX3" fmla="*/ 68594 w 70792"/>
                <a:gd name="connsiteY3" fmla="*/ 56746 h 79641"/>
                <a:gd name="connsiteX4" fmla="*/ 63285 w 70792"/>
                <a:gd name="connsiteY4" fmla="*/ 50552 h 79641"/>
                <a:gd name="connsiteX5" fmla="*/ 69479 w 70792"/>
                <a:gd name="connsiteY5" fmla="*/ 44357 h 79641"/>
                <a:gd name="connsiteX6" fmla="*/ 66825 w 70792"/>
                <a:gd name="connsiteY6" fmla="*/ 24005 h 79641"/>
                <a:gd name="connsiteX7" fmla="*/ 46472 w 70792"/>
                <a:gd name="connsiteY7" fmla="*/ 26659 h 79641"/>
                <a:gd name="connsiteX8" fmla="*/ 44702 w 70792"/>
                <a:gd name="connsiteY8" fmla="*/ 28429 h 79641"/>
                <a:gd name="connsiteX9" fmla="*/ 33198 w 70792"/>
                <a:gd name="connsiteY9" fmla="*/ 12501 h 79641"/>
                <a:gd name="connsiteX10" fmla="*/ 10191 w 70792"/>
                <a:gd name="connsiteY10" fmla="*/ 30199 h 79641"/>
                <a:gd name="connsiteX11" fmla="*/ 22580 w 70792"/>
                <a:gd name="connsiteY11" fmla="*/ 47897 h 79641"/>
                <a:gd name="connsiteX12" fmla="*/ 11961 w 70792"/>
                <a:gd name="connsiteY12" fmla="*/ 54976 h 79641"/>
                <a:gd name="connsiteX13" fmla="*/ 30544 w 70792"/>
                <a:gd name="connsiteY13" fmla="*/ 77984 h 7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792" h="79641">
                  <a:moveTo>
                    <a:pt x="30544" y="77984"/>
                  </a:moveTo>
                  <a:cubicBezTo>
                    <a:pt x="34083" y="75329"/>
                    <a:pt x="38508" y="72674"/>
                    <a:pt x="42047" y="70020"/>
                  </a:cubicBezTo>
                  <a:cubicBezTo>
                    <a:pt x="42932" y="71789"/>
                    <a:pt x="44702" y="72674"/>
                    <a:pt x="45587" y="74444"/>
                  </a:cubicBezTo>
                  <a:cubicBezTo>
                    <a:pt x="57976" y="88603"/>
                    <a:pt x="80983" y="70904"/>
                    <a:pt x="68594" y="56746"/>
                  </a:cubicBezTo>
                  <a:cubicBezTo>
                    <a:pt x="66825" y="54976"/>
                    <a:pt x="65055" y="53206"/>
                    <a:pt x="63285" y="50552"/>
                  </a:cubicBezTo>
                  <a:cubicBezTo>
                    <a:pt x="65055" y="48782"/>
                    <a:pt x="67710" y="46127"/>
                    <a:pt x="69479" y="44357"/>
                  </a:cubicBezTo>
                  <a:cubicBezTo>
                    <a:pt x="74789" y="39048"/>
                    <a:pt x="72134" y="28429"/>
                    <a:pt x="66825" y="24005"/>
                  </a:cubicBezTo>
                  <a:cubicBezTo>
                    <a:pt x="59745" y="18695"/>
                    <a:pt x="51781" y="21350"/>
                    <a:pt x="46472" y="26659"/>
                  </a:cubicBezTo>
                  <a:cubicBezTo>
                    <a:pt x="45587" y="27544"/>
                    <a:pt x="45587" y="27544"/>
                    <a:pt x="44702" y="28429"/>
                  </a:cubicBezTo>
                  <a:cubicBezTo>
                    <a:pt x="40278" y="23120"/>
                    <a:pt x="36738" y="17810"/>
                    <a:pt x="33198" y="12501"/>
                  </a:cubicBezTo>
                  <a:cubicBezTo>
                    <a:pt x="22580" y="-2542"/>
                    <a:pt x="-428" y="14271"/>
                    <a:pt x="10191" y="30199"/>
                  </a:cubicBezTo>
                  <a:cubicBezTo>
                    <a:pt x="14615" y="36393"/>
                    <a:pt x="18155" y="41703"/>
                    <a:pt x="22580" y="47897"/>
                  </a:cubicBezTo>
                  <a:cubicBezTo>
                    <a:pt x="19040" y="50552"/>
                    <a:pt x="15500" y="53206"/>
                    <a:pt x="11961" y="54976"/>
                  </a:cubicBezTo>
                  <a:cubicBezTo>
                    <a:pt x="-2198" y="64710"/>
                    <a:pt x="14615" y="87718"/>
                    <a:pt x="30544" y="77984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3" name="Freeform: Shape 298">
              <a:extLst>
                <a:ext uri="{FF2B5EF4-FFF2-40B4-BE49-F238E27FC236}">
                  <a16:creationId xmlns:a16="http://schemas.microsoft.com/office/drawing/2014/main" id="{C6FE94B6-68EB-BA08-754B-8CA4F7AB524E}"/>
                </a:ext>
              </a:extLst>
            </p:cNvPr>
            <p:cNvSpPr/>
            <p:nvPr/>
          </p:nvSpPr>
          <p:spPr>
            <a:xfrm>
              <a:off x="818456" y="3692732"/>
              <a:ext cx="79641" cy="88490"/>
            </a:xfrm>
            <a:custGeom>
              <a:avLst/>
              <a:gdLst>
                <a:gd name="connsiteX0" fmla="*/ 75739 w 79641"/>
                <a:gd name="connsiteY0" fmla="*/ 68107 h 88490"/>
                <a:gd name="connsiteX1" fmla="*/ 32378 w 79641"/>
                <a:gd name="connsiteY1" fmla="*/ 12358 h 88490"/>
                <a:gd name="connsiteX2" fmla="*/ 9371 w 79641"/>
                <a:gd name="connsiteY2" fmla="*/ 30056 h 88490"/>
                <a:gd name="connsiteX3" fmla="*/ 52731 w 79641"/>
                <a:gd name="connsiteY3" fmla="*/ 85805 h 88490"/>
                <a:gd name="connsiteX4" fmla="*/ 75739 w 79641"/>
                <a:gd name="connsiteY4" fmla="*/ 68107 h 8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41" h="88490">
                  <a:moveTo>
                    <a:pt x="75739" y="68107"/>
                  </a:moveTo>
                  <a:cubicBezTo>
                    <a:pt x="60695" y="50409"/>
                    <a:pt x="46537" y="31826"/>
                    <a:pt x="32378" y="12358"/>
                  </a:cubicBezTo>
                  <a:cubicBezTo>
                    <a:pt x="21759" y="-2685"/>
                    <a:pt x="-1248" y="15013"/>
                    <a:pt x="9371" y="30056"/>
                  </a:cubicBezTo>
                  <a:cubicBezTo>
                    <a:pt x="23529" y="48639"/>
                    <a:pt x="37688" y="67222"/>
                    <a:pt x="52731" y="85805"/>
                  </a:cubicBezTo>
                  <a:cubicBezTo>
                    <a:pt x="65120" y="99079"/>
                    <a:pt x="88127" y="82266"/>
                    <a:pt x="75739" y="68107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4" name="Freeform: Shape 299">
              <a:extLst>
                <a:ext uri="{FF2B5EF4-FFF2-40B4-BE49-F238E27FC236}">
                  <a16:creationId xmlns:a16="http://schemas.microsoft.com/office/drawing/2014/main" id="{E25574A4-3A01-E7A7-A09B-C34785913893}"/>
                </a:ext>
              </a:extLst>
            </p:cNvPr>
            <p:cNvSpPr/>
            <p:nvPr/>
          </p:nvSpPr>
          <p:spPr>
            <a:xfrm>
              <a:off x="523515" y="4210009"/>
              <a:ext cx="88490" cy="88490"/>
            </a:xfrm>
            <a:custGeom>
              <a:avLst/>
              <a:gdLst>
                <a:gd name="connsiteX0" fmla="*/ 85740 w 88490"/>
                <a:gd name="connsiteY0" fmla="*/ 52570 h 88490"/>
                <a:gd name="connsiteX1" fmla="*/ 57423 w 88490"/>
                <a:gd name="connsiteY1" fmla="*/ 8325 h 88490"/>
                <a:gd name="connsiteX2" fmla="*/ 8754 w 88490"/>
                <a:gd name="connsiteY2" fmla="*/ 32217 h 88490"/>
                <a:gd name="connsiteX3" fmla="*/ 8754 w 88490"/>
                <a:gd name="connsiteY3" fmla="*/ 33102 h 88490"/>
                <a:gd name="connsiteX4" fmla="*/ 6984 w 88490"/>
                <a:gd name="connsiteY4" fmla="*/ 41951 h 88490"/>
                <a:gd name="connsiteX5" fmla="*/ 44150 w 88490"/>
                <a:gd name="connsiteY5" fmla="*/ 85311 h 88490"/>
                <a:gd name="connsiteX6" fmla="*/ 85740 w 88490"/>
                <a:gd name="connsiteY6" fmla="*/ 52570 h 88490"/>
                <a:gd name="connsiteX7" fmla="*/ 36186 w 88490"/>
                <a:gd name="connsiteY7" fmla="*/ 42836 h 88490"/>
                <a:gd name="connsiteX8" fmla="*/ 57423 w 88490"/>
                <a:gd name="connsiteY8" fmla="*/ 49030 h 88490"/>
                <a:gd name="connsiteX9" fmla="*/ 46805 w 88490"/>
                <a:gd name="connsiteY9" fmla="*/ 57879 h 88490"/>
                <a:gd name="connsiteX10" fmla="*/ 36186 w 88490"/>
                <a:gd name="connsiteY10" fmla="*/ 42836 h 8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490" h="88490">
                  <a:moveTo>
                    <a:pt x="85740" y="52570"/>
                  </a:moveTo>
                  <a:cubicBezTo>
                    <a:pt x="89280" y="33102"/>
                    <a:pt x="76006" y="14519"/>
                    <a:pt x="57423" y="8325"/>
                  </a:cubicBezTo>
                  <a:cubicBezTo>
                    <a:pt x="37071" y="2130"/>
                    <a:pt x="16718" y="13634"/>
                    <a:pt x="8754" y="32217"/>
                  </a:cubicBezTo>
                  <a:cubicBezTo>
                    <a:pt x="8754" y="32217"/>
                    <a:pt x="8754" y="33102"/>
                    <a:pt x="8754" y="33102"/>
                  </a:cubicBezTo>
                  <a:cubicBezTo>
                    <a:pt x="6984" y="35757"/>
                    <a:pt x="6099" y="39296"/>
                    <a:pt x="6984" y="41951"/>
                  </a:cubicBezTo>
                  <a:cubicBezTo>
                    <a:pt x="11408" y="61419"/>
                    <a:pt x="21142" y="82657"/>
                    <a:pt x="44150" y="85311"/>
                  </a:cubicBezTo>
                  <a:cubicBezTo>
                    <a:pt x="64503" y="88851"/>
                    <a:pt x="82201" y="72923"/>
                    <a:pt x="85740" y="52570"/>
                  </a:cubicBezTo>
                  <a:close/>
                  <a:moveTo>
                    <a:pt x="36186" y="42836"/>
                  </a:moveTo>
                  <a:cubicBezTo>
                    <a:pt x="41495" y="32217"/>
                    <a:pt x="60078" y="35757"/>
                    <a:pt x="57423" y="49030"/>
                  </a:cubicBezTo>
                  <a:cubicBezTo>
                    <a:pt x="56539" y="53455"/>
                    <a:pt x="52114" y="58764"/>
                    <a:pt x="46805" y="57879"/>
                  </a:cubicBezTo>
                  <a:cubicBezTo>
                    <a:pt x="40610" y="56994"/>
                    <a:pt x="37071" y="49030"/>
                    <a:pt x="36186" y="42836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5" name="Freeform: Shape 300">
              <a:extLst>
                <a:ext uri="{FF2B5EF4-FFF2-40B4-BE49-F238E27FC236}">
                  <a16:creationId xmlns:a16="http://schemas.microsoft.com/office/drawing/2014/main" id="{3A13B64A-A08A-F86E-A8F3-07D5FC98FDA9}"/>
                </a:ext>
              </a:extLst>
            </p:cNvPr>
            <p:cNvSpPr/>
            <p:nvPr/>
          </p:nvSpPr>
          <p:spPr>
            <a:xfrm>
              <a:off x="504342" y="4194832"/>
              <a:ext cx="185830" cy="194679"/>
            </a:xfrm>
            <a:custGeom>
              <a:avLst/>
              <a:gdLst>
                <a:gd name="connsiteX0" fmla="*/ 142964 w 185829"/>
                <a:gd name="connsiteY0" fmla="*/ 22617 h 194678"/>
                <a:gd name="connsiteX1" fmla="*/ 114647 w 185829"/>
                <a:gd name="connsiteY1" fmla="*/ 18193 h 194678"/>
                <a:gd name="connsiteX2" fmla="*/ 110223 w 185829"/>
                <a:gd name="connsiteY2" fmla="*/ 110223 h 194678"/>
                <a:gd name="connsiteX3" fmla="*/ 22617 w 185829"/>
                <a:gd name="connsiteY3" fmla="*/ 101374 h 194678"/>
                <a:gd name="connsiteX4" fmla="*/ 18193 w 185829"/>
                <a:gd name="connsiteY4" fmla="*/ 129691 h 194678"/>
                <a:gd name="connsiteX5" fmla="*/ 116417 w 185829"/>
                <a:gd name="connsiteY5" fmla="*/ 138540 h 194678"/>
                <a:gd name="connsiteX6" fmla="*/ 158007 w 185829"/>
                <a:gd name="connsiteY6" fmla="*/ 190749 h 194678"/>
                <a:gd name="connsiteX7" fmla="*/ 181015 w 185829"/>
                <a:gd name="connsiteY7" fmla="*/ 173051 h 194678"/>
                <a:gd name="connsiteX8" fmla="*/ 139425 w 185829"/>
                <a:gd name="connsiteY8" fmla="*/ 104028 h 194678"/>
                <a:gd name="connsiteX9" fmla="*/ 142964 w 185829"/>
                <a:gd name="connsiteY9" fmla="*/ 22617 h 19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29" h="194678">
                  <a:moveTo>
                    <a:pt x="142964" y="22617"/>
                  </a:moveTo>
                  <a:cubicBezTo>
                    <a:pt x="143849" y="4034"/>
                    <a:pt x="115532" y="495"/>
                    <a:pt x="114647" y="18193"/>
                  </a:cubicBezTo>
                  <a:cubicBezTo>
                    <a:pt x="113762" y="48279"/>
                    <a:pt x="108453" y="80136"/>
                    <a:pt x="110223" y="110223"/>
                  </a:cubicBezTo>
                  <a:cubicBezTo>
                    <a:pt x="81021" y="108453"/>
                    <a:pt x="51819" y="104913"/>
                    <a:pt x="22617" y="101374"/>
                  </a:cubicBezTo>
                  <a:cubicBezTo>
                    <a:pt x="4034" y="98719"/>
                    <a:pt x="495" y="127921"/>
                    <a:pt x="18193" y="129691"/>
                  </a:cubicBezTo>
                  <a:cubicBezTo>
                    <a:pt x="50934" y="133230"/>
                    <a:pt x="83676" y="136770"/>
                    <a:pt x="116417" y="138540"/>
                  </a:cubicBezTo>
                  <a:cubicBezTo>
                    <a:pt x="126151" y="158007"/>
                    <a:pt x="145619" y="175705"/>
                    <a:pt x="158007" y="190749"/>
                  </a:cubicBezTo>
                  <a:cubicBezTo>
                    <a:pt x="169511" y="204907"/>
                    <a:pt x="192519" y="188094"/>
                    <a:pt x="181015" y="173051"/>
                  </a:cubicBezTo>
                  <a:cubicBezTo>
                    <a:pt x="163317" y="151813"/>
                    <a:pt x="140309" y="132345"/>
                    <a:pt x="139425" y="104028"/>
                  </a:cubicBezTo>
                  <a:cubicBezTo>
                    <a:pt x="138540" y="77481"/>
                    <a:pt x="141194" y="50049"/>
                    <a:pt x="142964" y="22617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6" name="Freeform: Shape 301">
              <a:extLst>
                <a:ext uri="{FF2B5EF4-FFF2-40B4-BE49-F238E27FC236}">
                  <a16:creationId xmlns:a16="http://schemas.microsoft.com/office/drawing/2014/main" id="{CC128EA5-0390-2245-0C19-EFA427FE1B7B}"/>
                </a:ext>
              </a:extLst>
            </p:cNvPr>
            <p:cNvSpPr/>
            <p:nvPr/>
          </p:nvSpPr>
          <p:spPr>
            <a:xfrm>
              <a:off x="589684" y="4053554"/>
              <a:ext cx="97339" cy="97339"/>
            </a:xfrm>
            <a:custGeom>
              <a:avLst/>
              <a:gdLst>
                <a:gd name="connsiteX0" fmla="*/ 94788 w 97339"/>
                <a:gd name="connsiteY0" fmla="*/ 47088 h 97339"/>
                <a:gd name="connsiteX1" fmla="*/ 47003 w 97339"/>
                <a:gd name="connsiteY1" fmla="*/ 7267 h 97339"/>
                <a:gd name="connsiteX2" fmla="*/ 13377 w 97339"/>
                <a:gd name="connsiteY2" fmla="*/ 33814 h 97339"/>
                <a:gd name="connsiteX3" fmla="*/ 7183 w 97339"/>
                <a:gd name="connsiteY3" fmla="*/ 47973 h 97339"/>
                <a:gd name="connsiteX4" fmla="*/ 57622 w 97339"/>
                <a:gd name="connsiteY4" fmla="*/ 91333 h 97339"/>
                <a:gd name="connsiteX5" fmla="*/ 94788 w 97339"/>
                <a:gd name="connsiteY5" fmla="*/ 47088 h 97339"/>
                <a:gd name="connsiteX6" fmla="*/ 53198 w 97339"/>
                <a:gd name="connsiteY6" fmla="*/ 35584 h 97339"/>
                <a:gd name="connsiteX7" fmla="*/ 66471 w 97339"/>
                <a:gd name="connsiteY7" fmla="*/ 54167 h 97339"/>
                <a:gd name="connsiteX8" fmla="*/ 53198 w 97339"/>
                <a:gd name="connsiteY8" fmla="*/ 62131 h 97339"/>
                <a:gd name="connsiteX9" fmla="*/ 41694 w 97339"/>
                <a:gd name="connsiteY9" fmla="*/ 55052 h 97339"/>
                <a:gd name="connsiteX10" fmla="*/ 40809 w 97339"/>
                <a:gd name="connsiteY10" fmla="*/ 46203 h 97339"/>
                <a:gd name="connsiteX11" fmla="*/ 53198 w 97339"/>
                <a:gd name="connsiteY11" fmla="*/ 35584 h 9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339" h="97339">
                  <a:moveTo>
                    <a:pt x="94788" y="47088"/>
                  </a:moveTo>
                  <a:cubicBezTo>
                    <a:pt x="92134" y="22310"/>
                    <a:pt x="72666" y="2842"/>
                    <a:pt x="47003" y="7267"/>
                  </a:cubicBezTo>
                  <a:cubicBezTo>
                    <a:pt x="32845" y="9922"/>
                    <a:pt x="18687" y="20540"/>
                    <a:pt x="13377" y="33814"/>
                  </a:cubicBezTo>
                  <a:cubicBezTo>
                    <a:pt x="8068" y="35584"/>
                    <a:pt x="5413" y="40893"/>
                    <a:pt x="7183" y="47973"/>
                  </a:cubicBezTo>
                  <a:cubicBezTo>
                    <a:pt x="12492" y="71865"/>
                    <a:pt x="31960" y="92218"/>
                    <a:pt x="57622" y="91333"/>
                  </a:cubicBezTo>
                  <a:cubicBezTo>
                    <a:pt x="81515" y="90448"/>
                    <a:pt x="96558" y="70980"/>
                    <a:pt x="94788" y="47088"/>
                  </a:cubicBezTo>
                  <a:close/>
                  <a:moveTo>
                    <a:pt x="53198" y="35584"/>
                  </a:moveTo>
                  <a:cubicBezTo>
                    <a:pt x="62932" y="35584"/>
                    <a:pt x="66471" y="45318"/>
                    <a:pt x="66471" y="54167"/>
                  </a:cubicBezTo>
                  <a:cubicBezTo>
                    <a:pt x="65586" y="62131"/>
                    <a:pt x="60277" y="63901"/>
                    <a:pt x="53198" y="62131"/>
                  </a:cubicBezTo>
                  <a:cubicBezTo>
                    <a:pt x="48773" y="61246"/>
                    <a:pt x="44349" y="58591"/>
                    <a:pt x="41694" y="55052"/>
                  </a:cubicBezTo>
                  <a:cubicBezTo>
                    <a:pt x="42579" y="52397"/>
                    <a:pt x="41694" y="49742"/>
                    <a:pt x="40809" y="46203"/>
                  </a:cubicBezTo>
                  <a:cubicBezTo>
                    <a:pt x="37270" y="40008"/>
                    <a:pt x="47888" y="35584"/>
                    <a:pt x="53198" y="35584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7" name="Freeform: Shape 302">
              <a:extLst>
                <a:ext uri="{FF2B5EF4-FFF2-40B4-BE49-F238E27FC236}">
                  <a16:creationId xmlns:a16="http://schemas.microsoft.com/office/drawing/2014/main" id="{95B84405-B9DC-6003-8EDD-D04ED19E34B5}"/>
                </a:ext>
              </a:extLst>
            </p:cNvPr>
            <p:cNvSpPr/>
            <p:nvPr/>
          </p:nvSpPr>
          <p:spPr>
            <a:xfrm>
              <a:off x="556551" y="4018736"/>
              <a:ext cx="230075" cy="256622"/>
            </a:xfrm>
            <a:custGeom>
              <a:avLst/>
              <a:gdLst>
                <a:gd name="connsiteX0" fmla="*/ 173051 w 230074"/>
                <a:gd name="connsiteY0" fmla="*/ 22617 h 256621"/>
                <a:gd name="connsiteX1" fmla="*/ 144734 w 230074"/>
                <a:gd name="connsiteY1" fmla="*/ 18193 h 256621"/>
                <a:gd name="connsiteX2" fmla="*/ 141194 w 230074"/>
                <a:gd name="connsiteY2" fmla="*/ 96064 h 256621"/>
                <a:gd name="connsiteX3" fmla="*/ 138540 w 230074"/>
                <a:gd name="connsiteY3" fmla="*/ 142079 h 256621"/>
                <a:gd name="connsiteX4" fmla="*/ 22617 w 230074"/>
                <a:gd name="connsiteY4" fmla="*/ 135000 h 256621"/>
                <a:gd name="connsiteX5" fmla="*/ 18193 w 230074"/>
                <a:gd name="connsiteY5" fmla="*/ 163317 h 256621"/>
                <a:gd name="connsiteX6" fmla="*/ 145619 w 230074"/>
                <a:gd name="connsiteY6" fmla="*/ 171281 h 256621"/>
                <a:gd name="connsiteX7" fmla="*/ 146504 w 230074"/>
                <a:gd name="connsiteY7" fmla="*/ 171281 h 256621"/>
                <a:gd name="connsiteX8" fmla="*/ 161547 w 230074"/>
                <a:gd name="connsiteY8" fmla="*/ 191634 h 256621"/>
                <a:gd name="connsiteX9" fmla="*/ 204907 w 230074"/>
                <a:gd name="connsiteY9" fmla="*/ 250037 h 256621"/>
                <a:gd name="connsiteX10" fmla="*/ 227915 w 230074"/>
                <a:gd name="connsiteY10" fmla="*/ 232339 h 256621"/>
                <a:gd name="connsiteX11" fmla="*/ 168626 w 230074"/>
                <a:gd name="connsiteY11" fmla="*/ 138539 h 256621"/>
                <a:gd name="connsiteX12" fmla="*/ 173051 w 230074"/>
                <a:gd name="connsiteY12" fmla="*/ 22617 h 25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074" h="256621">
                  <a:moveTo>
                    <a:pt x="173051" y="22617"/>
                  </a:moveTo>
                  <a:cubicBezTo>
                    <a:pt x="173936" y="4034"/>
                    <a:pt x="145619" y="495"/>
                    <a:pt x="144734" y="18193"/>
                  </a:cubicBezTo>
                  <a:cubicBezTo>
                    <a:pt x="143849" y="43855"/>
                    <a:pt x="142079" y="70402"/>
                    <a:pt x="141194" y="96064"/>
                  </a:cubicBezTo>
                  <a:cubicBezTo>
                    <a:pt x="140309" y="111108"/>
                    <a:pt x="137655" y="127036"/>
                    <a:pt x="138540" y="142079"/>
                  </a:cubicBezTo>
                  <a:cubicBezTo>
                    <a:pt x="99604" y="140309"/>
                    <a:pt x="60668" y="137655"/>
                    <a:pt x="22617" y="135000"/>
                  </a:cubicBezTo>
                  <a:cubicBezTo>
                    <a:pt x="4034" y="133230"/>
                    <a:pt x="495" y="162432"/>
                    <a:pt x="18193" y="163317"/>
                  </a:cubicBezTo>
                  <a:cubicBezTo>
                    <a:pt x="60668" y="166856"/>
                    <a:pt x="103144" y="169511"/>
                    <a:pt x="145619" y="171281"/>
                  </a:cubicBezTo>
                  <a:cubicBezTo>
                    <a:pt x="145619" y="171281"/>
                    <a:pt x="146504" y="171281"/>
                    <a:pt x="146504" y="171281"/>
                  </a:cubicBezTo>
                  <a:cubicBezTo>
                    <a:pt x="150928" y="178360"/>
                    <a:pt x="156238" y="184555"/>
                    <a:pt x="161547" y="191634"/>
                  </a:cubicBezTo>
                  <a:cubicBezTo>
                    <a:pt x="175706" y="211102"/>
                    <a:pt x="189864" y="230570"/>
                    <a:pt x="204907" y="250037"/>
                  </a:cubicBezTo>
                  <a:cubicBezTo>
                    <a:pt x="215526" y="265081"/>
                    <a:pt x="238534" y="247383"/>
                    <a:pt x="227915" y="232339"/>
                  </a:cubicBezTo>
                  <a:cubicBezTo>
                    <a:pt x="209332" y="206677"/>
                    <a:pt x="171281" y="170396"/>
                    <a:pt x="168626" y="138539"/>
                  </a:cubicBezTo>
                  <a:cubicBezTo>
                    <a:pt x="164202" y="101374"/>
                    <a:pt x="171281" y="60668"/>
                    <a:pt x="173051" y="22617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8" name="Freeform: Shape 303">
              <a:extLst>
                <a:ext uri="{FF2B5EF4-FFF2-40B4-BE49-F238E27FC236}">
                  <a16:creationId xmlns:a16="http://schemas.microsoft.com/office/drawing/2014/main" id="{70B9D629-EB84-D0A6-01D5-992C303ACE0D}"/>
                </a:ext>
              </a:extLst>
            </p:cNvPr>
            <p:cNvSpPr/>
            <p:nvPr/>
          </p:nvSpPr>
          <p:spPr>
            <a:xfrm>
              <a:off x="302557" y="3905993"/>
              <a:ext cx="132735" cy="159283"/>
            </a:xfrm>
            <a:custGeom>
              <a:avLst/>
              <a:gdLst>
                <a:gd name="connsiteX0" fmla="*/ 130603 w 132735"/>
                <a:gd name="connsiteY0" fmla="*/ 137129 h 159282"/>
                <a:gd name="connsiteX1" fmla="*/ 32378 w 132735"/>
                <a:gd name="connsiteY1" fmla="*/ 12358 h 159282"/>
                <a:gd name="connsiteX2" fmla="*/ 9371 w 132735"/>
                <a:gd name="connsiteY2" fmla="*/ 30056 h 159282"/>
                <a:gd name="connsiteX3" fmla="*/ 107595 w 132735"/>
                <a:gd name="connsiteY3" fmla="*/ 154828 h 159282"/>
                <a:gd name="connsiteX4" fmla="*/ 130603 w 132735"/>
                <a:gd name="connsiteY4" fmla="*/ 137129 h 159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735" h="159282">
                  <a:moveTo>
                    <a:pt x="130603" y="137129"/>
                  </a:moveTo>
                  <a:cubicBezTo>
                    <a:pt x="96091" y="97309"/>
                    <a:pt x="63350" y="55719"/>
                    <a:pt x="32378" y="12358"/>
                  </a:cubicBezTo>
                  <a:cubicBezTo>
                    <a:pt x="21759" y="-2685"/>
                    <a:pt x="-1248" y="15013"/>
                    <a:pt x="9371" y="30056"/>
                  </a:cubicBezTo>
                  <a:cubicBezTo>
                    <a:pt x="40342" y="73417"/>
                    <a:pt x="73084" y="115007"/>
                    <a:pt x="107595" y="154828"/>
                  </a:cubicBezTo>
                  <a:cubicBezTo>
                    <a:pt x="119984" y="168986"/>
                    <a:pt x="142991" y="151288"/>
                    <a:pt x="130603" y="137129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9" name="Freeform: Shape 304">
              <a:extLst>
                <a:ext uri="{FF2B5EF4-FFF2-40B4-BE49-F238E27FC236}">
                  <a16:creationId xmlns:a16="http://schemas.microsoft.com/office/drawing/2014/main" id="{163262B1-8462-EBC4-4FB3-A8245D26D2C7}"/>
                </a:ext>
              </a:extLst>
            </p:cNvPr>
            <p:cNvSpPr/>
            <p:nvPr/>
          </p:nvSpPr>
          <p:spPr>
            <a:xfrm>
              <a:off x="369256" y="3894782"/>
              <a:ext cx="88490" cy="97339"/>
            </a:xfrm>
            <a:custGeom>
              <a:avLst/>
              <a:gdLst>
                <a:gd name="connsiteX0" fmla="*/ 87797 w 88490"/>
                <a:gd name="connsiteY0" fmla="*/ 61621 h 97339"/>
                <a:gd name="connsiteX1" fmla="*/ 62134 w 88490"/>
                <a:gd name="connsiteY1" fmla="*/ 9411 h 97339"/>
                <a:gd name="connsiteX2" fmla="*/ 11695 w 88490"/>
                <a:gd name="connsiteY2" fmla="*/ 31534 h 97339"/>
                <a:gd name="connsiteX3" fmla="*/ 11695 w 88490"/>
                <a:gd name="connsiteY3" fmla="*/ 31534 h 97339"/>
                <a:gd name="connsiteX4" fmla="*/ 7270 w 88490"/>
                <a:gd name="connsiteY4" fmla="*/ 39498 h 97339"/>
                <a:gd name="connsiteX5" fmla="*/ 36472 w 88490"/>
                <a:gd name="connsiteY5" fmla="*/ 89937 h 97339"/>
                <a:gd name="connsiteX6" fmla="*/ 87797 w 88490"/>
                <a:gd name="connsiteY6" fmla="*/ 61621 h 97339"/>
                <a:gd name="connsiteX7" fmla="*/ 52400 w 88490"/>
                <a:gd name="connsiteY7" fmla="*/ 36843 h 97339"/>
                <a:gd name="connsiteX8" fmla="*/ 59480 w 88490"/>
                <a:gd name="connsiteY8" fmla="*/ 54541 h 97339"/>
                <a:gd name="connsiteX9" fmla="*/ 44436 w 88490"/>
                <a:gd name="connsiteY9" fmla="*/ 62506 h 97339"/>
                <a:gd name="connsiteX10" fmla="*/ 35587 w 88490"/>
                <a:gd name="connsiteY10" fmla="*/ 47462 h 97339"/>
                <a:gd name="connsiteX11" fmla="*/ 38242 w 88490"/>
                <a:gd name="connsiteY11" fmla="*/ 42153 h 97339"/>
                <a:gd name="connsiteX12" fmla="*/ 52400 w 88490"/>
                <a:gd name="connsiteY12" fmla="*/ 36843 h 9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8490" h="97339">
                  <a:moveTo>
                    <a:pt x="87797" y="61621"/>
                  </a:moveTo>
                  <a:cubicBezTo>
                    <a:pt x="92221" y="40383"/>
                    <a:pt x="82487" y="17375"/>
                    <a:pt x="62134" y="9411"/>
                  </a:cubicBezTo>
                  <a:cubicBezTo>
                    <a:pt x="42666" y="1447"/>
                    <a:pt x="17889" y="11181"/>
                    <a:pt x="11695" y="31534"/>
                  </a:cubicBezTo>
                  <a:cubicBezTo>
                    <a:pt x="11695" y="31534"/>
                    <a:pt x="11695" y="31534"/>
                    <a:pt x="11695" y="31534"/>
                  </a:cubicBezTo>
                  <a:cubicBezTo>
                    <a:pt x="9925" y="33304"/>
                    <a:pt x="8155" y="35959"/>
                    <a:pt x="7270" y="39498"/>
                  </a:cubicBezTo>
                  <a:cubicBezTo>
                    <a:pt x="3731" y="60736"/>
                    <a:pt x="15234" y="82858"/>
                    <a:pt x="36472" y="89937"/>
                  </a:cubicBezTo>
                  <a:cubicBezTo>
                    <a:pt x="60365" y="98786"/>
                    <a:pt x="83372" y="86398"/>
                    <a:pt x="87797" y="61621"/>
                  </a:cubicBezTo>
                  <a:close/>
                  <a:moveTo>
                    <a:pt x="52400" y="36843"/>
                  </a:moveTo>
                  <a:cubicBezTo>
                    <a:pt x="58595" y="40383"/>
                    <a:pt x="60365" y="48347"/>
                    <a:pt x="59480" y="54541"/>
                  </a:cubicBezTo>
                  <a:cubicBezTo>
                    <a:pt x="58595" y="63390"/>
                    <a:pt x="52400" y="66045"/>
                    <a:pt x="44436" y="62506"/>
                  </a:cubicBezTo>
                  <a:cubicBezTo>
                    <a:pt x="38242" y="59851"/>
                    <a:pt x="35587" y="53657"/>
                    <a:pt x="35587" y="47462"/>
                  </a:cubicBezTo>
                  <a:cubicBezTo>
                    <a:pt x="36472" y="45692"/>
                    <a:pt x="37357" y="44808"/>
                    <a:pt x="38242" y="42153"/>
                  </a:cubicBezTo>
                  <a:cubicBezTo>
                    <a:pt x="40897" y="36843"/>
                    <a:pt x="46206" y="33304"/>
                    <a:pt x="52400" y="36843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60" name="Freeform: Shape 305">
              <a:extLst>
                <a:ext uri="{FF2B5EF4-FFF2-40B4-BE49-F238E27FC236}">
                  <a16:creationId xmlns:a16="http://schemas.microsoft.com/office/drawing/2014/main" id="{87C8514C-9269-BB55-BFD3-B6CB300EE791}"/>
                </a:ext>
              </a:extLst>
            </p:cNvPr>
            <p:cNvSpPr/>
            <p:nvPr/>
          </p:nvSpPr>
          <p:spPr>
            <a:xfrm>
              <a:off x="260745" y="4038310"/>
              <a:ext cx="88490" cy="97339"/>
            </a:xfrm>
            <a:custGeom>
              <a:avLst/>
              <a:gdLst>
                <a:gd name="connsiteX0" fmla="*/ 73305 w 88490"/>
                <a:gd name="connsiteY0" fmla="*/ 80914 h 97339"/>
                <a:gd name="connsiteX1" fmla="*/ 78615 w 88490"/>
                <a:gd name="connsiteY1" fmla="*/ 20741 h 97339"/>
                <a:gd name="connsiteX2" fmla="*/ 22866 w 88490"/>
                <a:gd name="connsiteY2" fmla="*/ 17201 h 97339"/>
                <a:gd name="connsiteX3" fmla="*/ 15786 w 88490"/>
                <a:gd name="connsiteY3" fmla="*/ 75605 h 97339"/>
                <a:gd name="connsiteX4" fmla="*/ 73305 w 88490"/>
                <a:gd name="connsiteY4" fmla="*/ 80914 h 97339"/>
                <a:gd name="connsiteX5" fmla="*/ 57377 w 88490"/>
                <a:gd name="connsiteY5" fmla="*/ 40208 h 97339"/>
                <a:gd name="connsiteX6" fmla="*/ 54722 w 88490"/>
                <a:gd name="connsiteY6" fmla="*/ 58791 h 97339"/>
                <a:gd name="connsiteX7" fmla="*/ 37909 w 88490"/>
                <a:gd name="connsiteY7" fmla="*/ 42863 h 97339"/>
                <a:gd name="connsiteX8" fmla="*/ 45873 w 88490"/>
                <a:gd name="connsiteY8" fmla="*/ 36669 h 97339"/>
                <a:gd name="connsiteX9" fmla="*/ 57377 w 88490"/>
                <a:gd name="connsiteY9" fmla="*/ 40208 h 9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490" h="97339">
                  <a:moveTo>
                    <a:pt x="73305" y="80914"/>
                  </a:moveTo>
                  <a:cubicBezTo>
                    <a:pt x="89233" y="65871"/>
                    <a:pt x="92773" y="39324"/>
                    <a:pt x="78615" y="20741"/>
                  </a:cubicBezTo>
                  <a:cubicBezTo>
                    <a:pt x="64456" y="3043"/>
                    <a:pt x="38794" y="2158"/>
                    <a:pt x="22866" y="17201"/>
                  </a:cubicBezTo>
                  <a:cubicBezTo>
                    <a:pt x="1628" y="26935"/>
                    <a:pt x="3398" y="58791"/>
                    <a:pt x="15786" y="75605"/>
                  </a:cubicBezTo>
                  <a:cubicBezTo>
                    <a:pt x="29945" y="95073"/>
                    <a:pt x="56492" y="96842"/>
                    <a:pt x="73305" y="80914"/>
                  </a:cubicBezTo>
                  <a:close/>
                  <a:moveTo>
                    <a:pt x="57377" y="40208"/>
                  </a:moveTo>
                  <a:cubicBezTo>
                    <a:pt x="60916" y="46403"/>
                    <a:pt x="59147" y="54367"/>
                    <a:pt x="54722" y="58791"/>
                  </a:cubicBezTo>
                  <a:cubicBezTo>
                    <a:pt x="40564" y="73835"/>
                    <a:pt x="31715" y="44633"/>
                    <a:pt x="37909" y="42863"/>
                  </a:cubicBezTo>
                  <a:cubicBezTo>
                    <a:pt x="41449" y="41978"/>
                    <a:pt x="44103" y="39324"/>
                    <a:pt x="45873" y="36669"/>
                  </a:cubicBezTo>
                  <a:cubicBezTo>
                    <a:pt x="49413" y="34014"/>
                    <a:pt x="54722" y="36669"/>
                    <a:pt x="57377" y="40208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61" name="Freeform: Shape 306">
              <a:extLst>
                <a:ext uri="{FF2B5EF4-FFF2-40B4-BE49-F238E27FC236}">
                  <a16:creationId xmlns:a16="http://schemas.microsoft.com/office/drawing/2014/main" id="{40703529-BDE8-58FD-ADE2-2B15822A344F}"/>
                </a:ext>
              </a:extLst>
            </p:cNvPr>
            <p:cNvSpPr/>
            <p:nvPr/>
          </p:nvSpPr>
          <p:spPr>
            <a:xfrm>
              <a:off x="301340" y="3943976"/>
              <a:ext cx="380508" cy="292018"/>
            </a:xfrm>
            <a:custGeom>
              <a:avLst/>
              <a:gdLst>
                <a:gd name="connsiteX0" fmla="*/ 30056 w 380508"/>
                <a:gd name="connsiteY0" fmla="*/ 289401 h 292018"/>
                <a:gd name="connsiteX1" fmla="*/ 373399 w 380508"/>
                <a:gd name="connsiteY1" fmla="*/ 32780 h 292018"/>
                <a:gd name="connsiteX2" fmla="*/ 355701 w 380508"/>
                <a:gd name="connsiteY2" fmla="*/ 9772 h 292018"/>
                <a:gd name="connsiteX3" fmla="*/ 12358 w 380508"/>
                <a:gd name="connsiteY3" fmla="*/ 266394 h 292018"/>
                <a:gd name="connsiteX4" fmla="*/ 30056 w 380508"/>
                <a:gd name="connsiteY4" fmla="*/ 289401 h 29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508" h="292018">
                  <a:moveTo>
                    <a:pt x="30056" y="289401"/>
                  </a:moveTo>
                  <a:cubicBezTo>
                    <a:pt x="144209" y="203566"/>
                    <a:pt x="259246" y="118615"/>
                    <a:pt x="373399" y="32780"/>
                  </a:cubicBezTo>
                  <a:cubicBezTo>
                    <a:pt x="388442" y="21276"/>
                    <a:pt x="370744" y="-1732"/>
                    <a:pt x="355701" y="9772"/>
                  </a:cubicBezTo>
                  <a:cubicBezTo>
                    <a:pt x="241548" y="95608"/>
                    <a:pt x="126511" y="180558"/>
                    <a:pt x="12358" y="266394"/>
                  </a:cubicBezTo>
                  <a:cubicBezTo>
                    <a:pt x="-2685" y="277013"/>
                    <a:pt x="15013" y="300020"/>
                    <a:pt x="30056" y="289401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62" name="Freeform: Shape 307">
              <a:extLst>
                <a:ext uri="{FF2B5EF4-FFF2-40B4-BE49-F238E27FC236}">
                  <a16:creationId xmlns:a16="http://schemas.microsoft.com/office/drawing/2014/main" id="{2EBFE962-6B04-9BA0-93D2-3449FFA6E863}"/>
                </a:ext>
              </a:extLst>
            </p:cNvPr>
            <p:cNvSpPr/>
            <p:nvPr/>
          </p:nvSpPr>
          <p:spPr>
            <a:xfrm>
              <a:off x="330869" y="4248955"/>
              <a:ext cx="221226" cy="292018"/>
            </a:xfrm>
            <a:custGeom>
              <a:avLst/>
              <a:gdLst>
                <a:gd name="connsiteX0" fmla="*/ 34153 w 221225"/>
                <a:gd name="connsiteY0" fmla="*/ 109194 h 292018"/>
                <a:gd name="connsiteX1" fmla="*/ 52736 w 221225"/>
                <a:gd name="connsiteY1" fmla="*/ 94150 h 292018"/>
                <a:gd name="connsiteX2" fmla="*/ 193436 w 221225"/>
                <a:gd name="connsiteY2" fmla="*/ 282634 h 292018"/>
                <a:gd name="connsiteX3" fmla="*/ 216443 w 221225"/>
                <a:gd name="connsiteY3" fmla="*/ 264937 h 292018"/>
                <a:gd name="connsiteX4" fmla="*/ 73974 w 221225"/>
                <a:gd name="connsiteY4" fmla="*/ 74682 h 292018"/>
                <a:gd name="connsiteX5" fmla="*/ 86363 w 221225"/>
                <a:gd name="connsiteY5" fmla="*/ 63179 h 292018"/>
                <a:gd name="connsiteX6" fmla="*/ 86363 w 221225"/>
                <a:gd name="connsiteY6" fmla="*/ 40171 h 292018"/>
                <a:gd name="connsiteX7" fmla="*/ 36808 w 221225"/>
                <a:gd name="connsiteY7" fmla="*/ 9200 h 292018"/>
                <a:gd name="connsiteX8" fmla="*/ 19110 w 221225"/>
                <a:gd name="connsiteY8" fmla="*/ 10969 h 292018"/>
                <a:gd name="connsiteX9" fmla="*/ 6721 w 221225"/>
                <a:gd name="connsiteY9" fmla="*/ 26013 h 292018"/>
                <a:gd name="connsiteX10" fmla="*/ 8491 w 221225"/>
                <a:gd name="connsiteY10" fmla="*/ 70258 h 292018"/>
                <a:gd name="connsiteX11" fmla="*/ 14685 w 221225"/>
                <a:gd name="connsiteY11" fmla="*/ 107424 h 292018"/>
                <a:gd name="connsiteX12" fmla="*/ 34153 w 221225"/>
                <a:gd name="connsiteY12" fmla="*/ 109194 h 292018"/>
                <a:gd name="connsiteX13" fmla="*/ 36808 w 221225"/>
                <a:gd name="connsiteY13" fmla="*/ 57869 h 292018"/>
                <a:gd name="connsiteX14" fmla="*/ 35923 w 221225"/>
                <a:gd name="connsiteY14" fmla="*/ 41941 h 292018"/>
                <a:gd name="connsiteX15" fmla="*/ 55391 w 221225"/>
                <a:gd name="connsiteY15" fmla="*/ 54330 h 292018"/>
                <a:gd name="connsiteX16" fmla="*/ 36808 w 221225"/>
                <a:gd name="connsiteY16" fmla="*/ 70258 h 292018"/>
                <a:gd name="connsiteX17" fmla="*/ 36808 w 221225"/>
                <a:gd name="connsiteY17" fmla="*/ 57869 h 29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1225" h="292018">
                  <a:moveTo>
                    <a:pt x="34153" y="109194"/>
                  </a:moveTo>
                  <a:cubicBezTo>
                    <a:pt x="40348" y="103884"/>
                    <a:pt x="46542" y="99460"/>
                    <a:pt x="52736" y="94150"/>
                  </a:cubicBezTo>
                  <a:cubicBezTo>
                    <a:pt x="97866" y="158748"/>
                    <a:pt x="144766" y="221576"/>
                    <a:pt x="193436" y="282634"/>
                  </a:cubicBezTo>
                  <a:cubicBezTo>
                    <a:pt x="204940" y="296793"/>
                    <a:pt x="227947" y="279980"/>
                    <a:pt x="216443" y="264937"/>
                  </a:cubicBezTo>
                  <a:cubicBezTo>
                    <a:pt x="166889" y="202993"/>
                    <a:pt x="119104" y="139280"/>
                    <a:pt x="73974" y="74682"/>
                  </a:cubicBezTo>
                  <a:cubicBezTo>
                    <a:pt x="78398" y="71143"/>
                    <a:pt x="81938" y="66718"/>
                    <a:pt x="86363" y="63179"/>
                  </a:cubicBezTo>
                  <a:cubicBezTo>
                    <a:pt x="92557" y="56984"/>
                    <a:pt x="95212" y="45481"/>
                    <a:pt x="86363" y="40171"/>
                  </a:cubicBezTo>
                  <a:cubicBezTo>
                    <a:pt x="69549" y="29552"/>
                    <a:pt x="52736" y="18933"/>
                    <a:pt x="36808" y="9200"/>
                  </a:cubicBezTo>
                  <a:cubicBezTo>
                    <a:pt x="30614" y="4775"/>
                    <a:pt x="23534" y="6545"/>
                    <a:pt x="19110" y="10969"/>
                  </a:cubicBezTo>
                  <a:cubicBezTo>
                    <a:pt x="12031" y="11854"/>
                    <a:pt x="5836" y="17164"/>
                    <a:pt x="6721" y="26013"/>
                  </a:cubicBezTo>
                  <a:cubicBezTo>
                    <a:pt x="7606" y="41056"/>
                    <a:pt x="7606" y="55215"/>
                    <a:pt x="8491" y="70258"/>
                  </a:cubicBezTo>
                  <a:cubicBezTo>
                    <a:pt x="9376" y="83532"/>
                    <a:pt x="7606" y="95920"/>
                    <a:pt x="14685" y="107424"/>
                  </a:cubicBezTo>
                  <a:cubicBezTo>
                    <a:pt x="18225" y="112733"/>
                    <a:pt x="28844" y="113618"/>
                    <a:pt x="34153" y="109194"/>
                  </a:cubicBezTo>
                  <a:close/>
                  <a:moveTo>
                    <a:pt x="36808" y="57869"/>
                  </a:moveTo>
                  <a:cubicBezTo>
                    <a:pt x="36808" y="52560"/>
                    <a:pt x="36808" y="47250"/>
                    <a:pt x="35923" y="41941"/>
                  </a:cubicBezTo>
                  <a:cubicBezTo>
                    <a:pt x="42117" y="46365"/>
                    <a:pt x="49197" y="49905"/>
                    <a:pt x="55391" y="54330"/>
                  </a:cubicBezTo>
                  <a:cubicBezTo>
                    <a:pt x="49197" y="59639"/>
                    <a:pt x="43002" y="64949"/>
                    <a:pt x="36808" y="70258"/>
                  </a:cubicBezTo>
                  <a:cubicBezTo>
                    <a:pt x="36808" y="65833"/>
                    <a:pt x="36808" y="61409"/>
                    <a:pt x="36808" y="57869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63" name="Freeform: Shape 308">
              <a:extLst>
                <a:ext uri="{FF2B5EF4-FFF2-40B4-BE49-F238E27FC236}">
                  <a16:creationId xmlns:a16="http://schemas.microsoft.com/office/drawing/2014/main" id="{9AE75192-DE01-C1F5-447C-B2521EA8A5B7}"/>
                </a:ext>
              </a:extLst>
            </p:cNvPr>
            <p:cNvSpPr/>
            <p:nvPr/>
          </p:nvSpPr>
          <p:spPr>
            <a:xfrm>
              <a:off x="589566" y="4582165"/>
              <a:ext cx="88490" cy="97339"/>
            </a:xfrm>
            <a:custGeom>
              <a:avLst/>
              <a:gdLst>
                <a:gd name="connsiteX0" fmla="*/ 69244 w 88490"/>
                <a:gd name="connsiteY0" fmla="*/ 82160 h 97339"/>
                <a:gd name="connsiteX1" fmla="*/ 77208 w 88490"/>
                <a:gd name="connsiteY1" fmla="*/ 26411 h 97339"/>
                <a:gd name="connsiteX2" fmla="*/ 23229 w 88490"/>
                <a:gd name="connsiteY2" fmla="*/ 14908 h 97339"/>
                <a:gd name="connsiteX3" fmla="*/ 22344 w 88490"/>
                <a:gd name="connsiteY3" fmla="*/ 15792 h 97339"/>
                <a:gd name="connsiteX4" fmla="*/ 17034 w 88490"/>
                <a:gd name="connsiteY4" fmla="*/ 19332 h 97339"/>
                <a:gd name="connsiteX5" fmla="*/ 16149 w 88490"/>
                <a:gd name="connsiteY5" fmla="*/ 75966 h 97339"/>
                <a:gd name="connsiteX6" fmla="*/ 69244 w 88490"/>
                <a:gd name="connsiteY6" fmla="*/ 82160 h 97339"/>
                <a:gd name="connsiteX7" fmla="*/ 36502 w 88490"/>
                <a:gd name="connsiteY7" fmla="*/ 56498 h 97339"/>
                <a:gd name="connsiteX8" fmla="*/ 37387 w 88490"/>
                <a:gd name="connsiteY8" fmla="*/ 39685 h 97339"/>
                <a:gd name="connsiteX9" fmla="*/ 40042 w 88490"/>
                <a:gd name="connsiteY9" fmla="*/ 37915 h 97339"/>
                <a:gd name="connsiteX10" fmla="*/ 49776 w 88490"/>
                <a:gd name="connsiteY10" fmla="*/ 60923 h 97339"/>
                <a:gd name="connsiteX11" fmla="*/ 36502 w 88490"/>
                <a:gd name="connsiteY11" fmla="*/ 56498 h 9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490" h="97339">
                  <a:moveTo>
                    <a:pt x="69244" y="82160"/>
                  </a:moveTo>
                  <a:cubicBezTo>
                    <a:pt x="85172" y="68887"/>
                    <a:pt x="86942" y="44109"/>
                    <a:pt x="77208" y="26411"/>
                  </a:cubicBezTo>
                  <a:cubicBezTo>
                    <a:pt x="66589" y="7829"/>
                    <a:pt x="40927" y="-1020"/>
                    <a:pt x="23229" y="14908"/>
                  </a:cubicBezTo>
                  <a:cubicBezTo>
                    <a:pt x="23229" y="14908"/>
                    <a:pt x="22344" y="15792"/>
                    <a:pt x="22344" y="15792"/>
                  </a:cubicBezTo>
                  <a:cubicBezTo>
                    <a:pt x="20574" y="16678"/>
                    <a:pt x="18804" y="17562"/>
                    <a:pt x="17034" y="19332"/>
                  </a:cubicBezTo>
                  <a:cubicBezTo>
                    <a:pt x="2876" y="35260"/>
                    <a:pt x="3761" y="60038"/>
                    <a:pt x="16149" y="75966"/>
                  </a:cubicBezTo>
                  <a:cubicBezTo>
                    <a:pt x="27653" y="93664"/>
                    <a:pt x="52431" y="95434"/>
                    <a:pt x="69244" y="82160"/>
                  </a:cubicBezTo>
                  <a:close/>
                  <a:moveTo>
                    <a:pt x="36502" y="56498"/>
                  </a:moveTo>
                  <a:cubicBezTo>
                    <a:pt x="33848" y="50304"/>
                    <a:pt x="33848" y="44995"/>
                    <a:pt x="37387" y="39685"/>
                  </a:cubicBezTo>
                  <a:cubicBezTo>
                    <a:pt x="38272" y="38800"/>
                    <a:pt x="39157" y="38800"/>
                    <a:pt x="40042" y="37915"/>
                  </a:cubicBezTo>
                  <a:cubicBezTo>
                    <a:pt x="49776" y="29066"/>
                    <a:pt x="60395" y="52958"/>
                    <a:pt x="49776" y="60923"/>
                  </a:cubicBezTo>
                  <a:cubicBezTo>
                    <a:pt x="44466" y="64462"/>
                    <a:pt x="39157" y="61807"/>
                    <a:pt x="36502" y="56498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92" name="Freeform: Shape 309">
              <a:extLst>
                <a:ext uri="{FF2B5EF4-FFF2-40B4-BE49-F238E27FC236}">
                  <a16:creationId xmlns:a16="http://schemas.microsoft.com/office/drawing/2014/main" id="{5D41A31E-8B86-889C-6526-8AE34A9B2565}"/>
                </a:ext>
              </a:extLst>
            </p:cNvPr>
            <p:cNvSpPr/>
            <p:nvPr/>
          </p:nvSpPr>
          <p:spPr>
            <a:xfrm>
              <a:off x="654783" y="4509845"/>
              <a:ext cx="159283" cy="132735"/>
            </a:xfrm>
            <a:custGeom>
              <a:avLst/>
              <a:gdLst>
                <a:gd name="connsiteX0" fmla="*/ 55352 w 159282"/>
                <a:gd name="connsiteY0" fmla="*/ 73069 h 132735"/>
                <a:gd name="connsiteX1" fmla="*/ 58006 w 159282"/>
                <a:gd name="connsiteY1" fmla="*/ 119083 h 132735"/>
                <a:gd name="connsiteX2" fmla="*/ 81014 w 159282"/>
                <a:gd name="connsiteY2" fmla="*/ 128818 h 132735"/>
                <a:gd name="connsiteX3" fmla="*/ 147382 w 159282"/>
                <a:gd name="connsiteY3" fmla="*/ 75723 h 132735"/>
                <a:gd name="connsiteX4" fmla="*/ 129683 w 159282"/>
                <a:gd name="connsiteY4" fmla="*/ 52716 h 132735"/>
                <a:gd name="connsiteX5" fmla="*/ 84553 w 159282"/>
                <a:gd name="connsiteY5" fmla="*/ 88112 h 132735"/>
                <a:gd name="connsiteX6" fmla="*/ 82784 w 159282"/>
                <a:gd name="connsiteY6" fmla="*/ 58910 h 132735"/>
                <a:gd name="connsiteX7" fmla="*/ 69510 w 159282"/>
                <a:gd name="connsiteY7" fmla="*/ 17320 h 132735"/>
                <a:gd name="connsiteX8" fmla="*/ 7567 w 159282"/>
                <a:gd name="connsiteY8" fmla="*/ 33248 h 132735"/>
                <a:gd name="connsiteX9" fmla="*/ 34114 w 159282"/>
                <a:gd name="connsiteY9" fmla="*/ 44752 h 132735"/>
                <a:gd name="connsiteX10" fmla="*/ 52697 w 159282"/>
                <a:gd name="connsiteY10" fmla="*/ 50061 h 132735"/>
                <a:gd name="connsiteX11" fmla="*/ 55352 w 159282"/>
                <a:gd name="connsiteY11" fmla="*/ 73069 h 132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9282" h="132735">
                  <a:moveTo>
                    <a:pt x="55352" y="73069"/>
                  </a:moveTo>
                  <a:cubicBezTo>
                    <a:pt x="56236" y="88112"/>
                    <a:pt x="57121" y="104040"/>
                    <a:pt x="58006" y="119083"/>
                  </a:cubicBezTo>
                  <a:cubicBezTo>
                    <a:pt x="58891" y="129702"/>
                    <a:pt x="73050" y="135897"/>
                    <a:pt x="81014" y="128818"/>
                  </a:cubicBezTo>
                  <a:cubicBezTo>
                    <a:pt x="102251" y="110234"/>
                    <a:pt x="125259" y="93421"/>
                    <a:pt x="147382" y="75723"/>
                  </a:cubicBezTo>
                  <a:cubicBezTo>
                    <a:pt x="162425" y="65104"/>
                    <a:pt x="144727" y="42097"/>
                    <a:pt x="129683" y="52716"/>
                  </a:cubicBezTo>
                  <a:cubicBezTo>
                    <a:pt x="114640" y="64220"/>
                    <a:pt x="99597" y="75723"/>
                    <a:pt x="84553" y="88112"/>
                  </a:cubicBezTo>
                  <a:cubicBezTo>
                    <a:pt x="83668" y="78378"/>
                    <a:pt x="83668" y="68644"/>
                    <a:pt x="82784" y="58910"/>
                  </a:cubicBezTo>
                  <a:cubicBezTo>
                    <a:pt x="81899" y="43866"/>
                    <a:pt x="81014" y="27938"/>
                    <a:pt x="69510" y="17320"/>
                  </a:cubicBezTo>
                  <a:cubicBezTo>
                    <a:pt x="49157" y="-3033"/>
                    <a:pt x="16416" y="7586"/>
                    <a:pt x="7567" y="33248"/>
                  </a:cubicBezTo>
                  <a:cubicBezTo>
                    <a:pt x="1372" y="50946"/>
                    <a:pt x="27920" y="61565"/>
                    <a:pt x="34114" y="44752"/>
                  </a:cubicBezTo>
                  <a:cubicBezTo>
                    <a:pt x="39423" y="30593"/>
                    <a:pt x="51812" y="38557"/>
                    <a:pt x="52697" y="50061"/>
                  </a:cubicBezTo>
                  <a:cubicBezTo>
                    <a:pt x="54467" y="57140"/>
                    <a:pt x="54467" y="65104"/>
                    <a:pt x="55352" y="73069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93" name="Freeform: Shape 310">
              <a:extLst>
                <a:ext uri="{FF2B5EF4-FFF2-40B4-BE49-F238E27FC236}">
                  <a16:creationId xmlns:a16="http://schemas.microsoft.com/office/drawing/2014/main" id="{AB73918C-FF6B-0000-C47D-DE5DA03A958D}"/>
                </a:ext>
              </a:extLst>
            </p:cNvPr>
            <p:cNvSpPr/>
            <p:nvPr/>
          </p:nvSpPr>
          <p:spPr>
            <a:xfrm>
              <a:off x="768016" y="4403309"/>
              <a:ext cx="106188" cy="123886"/>
            </a:xfrm>
            <a:custGeom>
              <a:avLst/>
              <a:gdLst>
                <a:gd name="connsiteX0" fmla="*/ 9371 w 106188"/>
                <a:gd name="connsiteY0" fmla="*/ 30056 h 123886"/>
                <a:gd name="connsiteX1" fmla="*/ 75739 w 106188"/>
                <a:gd name="connsiteY1" fmla="*/ 115892 h 123886"/>
                <a:gd name="connsiteX2" fmla="*/ 98746 w 106188"/>
                <a:gd name="connsiteY2" fmla="*/ 98194 h 123886"/>
                <a:gd name="connsiteX3" fmla="*/ 32378 w 106188"/>
                <a:gd name="connsiteY3" fmla="*/ 12358 h 123886"/>
                <a:gd name="connsiteX4" fmla="*/ 9371 w 106188"/>
                <a:gd name="connsiteY4" fmla="*/ 30056 h 1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88" h="123886">
                  <a:moveTo>
                    <a:pt x="9371" y="30056"/>
                  </a:moveTo>
                  <a:cubicBezTo>
                    <a:pt x="29724" y="59258"/>
                    <a:pt x="51846" y="88460"/>
                    <a:pt x="75739" y="115892"/>
                  </a:cubicBezTo>
                  <a:cubicBezTo>
                    <a:pt x="87242" y="130050"/>
                    <a:pt x="111135" y="112352"/>
                    <a:pt x="98746" y="98194"/>
                  </a:cubicBezTo>
                  <a:cubicBezTo>
                    <a:pt x="75739" y="70762"/>
                    <a:pt x="53616" y="42445"/>
                    <a:pt x="32378" y="12358"/>
                  </a:cubicBezTo>
                  <a:cubicBezTo>
                    <a:pt x="21759" y="-2685"/>
                    <a:pt x="-1248" y="15013"/>
                    <a:pt x="9371" y="30056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94" name="Freeform: Shape 311">
              <a:extLst>
                <a:ext uri="{FF2B5EF4-FFF2-40B4-BE49-F238E27FC236}">
                  <a16:creationId xmlns:a16="http://schemas.microsoft.com/office/drawing/2014/main" id="{C44C9DBB-745B-1000-29E2-E8760E8887DA}"/>
                </a:ext>
              </a:extLst>
            </p:cNvPr>
            <p:cNvSpPr/>
            <p:nvPr/>
          </p:nvSpPr>
          <p:spPr>
            <a:xfrm>
              <a:off x="981768" y="4465885"/>
              <a:ext cx="88490" cy="97339"/>
            </a:xfrm>
            <a:custGeom>
              <a:avLst/>
              <a:gdLst>
                <a:gd name="connsiteX0" fmla="*/ 37198 w 88490"/>
                <a:gd name="connsiteY0" fmla="*/ 7300 h 97339"/>
                <a:gd name="connsiteX1" fmla="*/ 8881 w 88490"/>
                <a:gd name="connsiteY1" fmla="*/ 65704 h 97339"/>
                <a:gd name="connsiteX2" fmla="*/ 63745 w 88490"/>
                <a:gd name="connsiteY2" fmla="*/ 88712 h 97339"/>
                <a:gd name="connsiteX3" fmla="*/ 83213 w 88490"/>
                <a:gd name="connsiteY3" fmla="*/ 32078 h 97339"/>
                <a:gd name="connsiteX4" fmla="*/ 43392 w 88490"/>
                <a:gd name="connsiteY4" fmla="*/ 7300 h 97339"/>
                <a:gd name="connsiteX5" fmla="*/ 37198 w 88490"/>
                <a:gd name="connsiteY5" fmla="*/ 7300 h 97339"/>
                <a:gd name="connsiteX6" fmla="*/ 56666 w 88490"/>
                <a:gd name="connsiteY6" fmla="*/ 44467 h 97339"/>
                <a:gd name="connsiteX7" fmla="*/ 52241 w 88490"/>
                <a:gd name="connsiteY7" fmla="*/ 63049 h 97339"/>
                <a:gd name="connsiteX8" fmla="*/ 38082 w 88490"/>
                <a:gd name="connsiteY8" fmla="*/ 37387 h 97339"/>
                <a:gd name="connsiteX9" fmla="*/ 45162 w 88490"/>
                <a:gd name="connsiteY9" fmla="*/ 35618 h 97339"/>
                <a:gd name="connsiteX10" fmla="*/ 56666 w 88490"/>
                <a:gd name="connsiteY10" fmla="*/ 44467 h 9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490" h="97339">
                  <a:moveTo>
                    <a:pt x="37198" y="7300"/>
                  </a:moveTo>
                  <a:cubicBezTo>
                    <a:pt x="11535" y="13495"/>
                    <a:pt x="1801" y="41812"/>
                    <a:pt x="8881" y="65704"/>
                  </a:cubicBezTo>
                  <a:cubicBezTo>
                    <a:pt x="15960" y="88712"/>
                    <a:pt x="41622" y="99331"/>
                    <a:pt x="63745" y="88712"/>
                  </a:cubicBezTo>
                  <a:cubicBezTo>
                    <a:pt x="84097" y="78977"/>
                    <a:pt x="92062" y="52431"/>
                    <a:pt x="83213" y="32078"/>
                  </a:cubicBezTo>
                  <a:cubicBezTo>
                    <a:pt x="76133" y="15265"/>
                    <a:pt x="59320" y="5531"/>
                    <a:pt x="43392" y="7300"/>
                  </a:cubicBezTo>
                  <a:cubicBezTo>
                    <a:pt x="41622" y="6416"/>
                    <a:pt x="38967" y="6416"/>
                    <a:pt x="37198" y="7300"/>
                  </a:cubicBezTo>
                  <a:close/>
                  <a:moveTo>
                    <a:pt x="56666" y="44467"/>
                  </a:moveTo>
                  <a:cubicBezTo>
                    <a:pt x="59320" y="50661"/>
                    <a:pt x="58435" y="59510"/>
                    <a:pt x="52241" y="63049"/>
                  </a:cubicBezTo>
                  <a:cubicBezTo>
                    <a:pt x="36313" y="73668"/>
                    <a:pt x="31003" y="44467"/>
                    <a:pt x="38082" y="37387"/>
                  </a:cubicBezTo>
                  <a:cubicBezTo>
                    <a:pt x="40737" y="37387"/>
                    <a:pt x="42507" y="36502"/>
                    <a:pt x="45162" y="35618"/>
                  </a:cubicBezTo>
                  <a:cubicBezTo>
                    <a:pt x="49586" y="32078"/>
                    <a:pt x="55781" y="40927"/>
                    <a:pt x="56666" y="44467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95" name="Freeform: Shape 312">
              <a:extLst>
                <a:ext uri="{FF2B5EF4-FFF2-40B4-BE49-F238E27FC236}">
                  <a16:creationId xmlns:a16="http://schemas.microsoft.com/office/drawing/2014/main" id="{A7010326-555E-9351-0724-060CACDDFD88}"/>
                </a:ext>
              </a:extLst>
            </p:cNvPr>
            <p:cNvSpPr/>
            <p:nvPr/>
          </p:nvSpPr>
          <p:spPr>
            <a:xfrm>
              <a:off x="1049899" y="4412158"/>
              <a:ext cx="115037" cy="123886"/>
            </a:xfrm>
            <a:custGeom>
              <a:avLst/>
              <a:gdLst>
                <a:gd name="connsiteX0" fmla="*/ 107996 w 115037"/>
                <a:gd name="connsiteY0" fmla="*/ 103503 h 123886"/>
                <a:gd name="connsiteX1" fmla="*/ 32780 w 115037"/>
                <a:gd name="connsiteY1" fmla="*/ 12358 h 123886"/>
                <a:gd name="connsiteX2" fmla="*/ 9772 w 115037"/>
                <a:gd name="connsiteY2" fmla="*/ 30056 h 123886"/>
                <a:gd name="connsiteX3" fmla="*/ 84989 w 115037"/>
                <a:gd name="connsiteY3" fmla="*/ 121201 h 123886"/>
                <a:gd name="connsiteX4" fmla="*/ 107996 w 115037"/>
                <a:gd name="connsiteY4" fmla="*/ 103503 h 1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37" h="123886">
                  <a:moveTo>
                    <a:pt x="107996" y="103503"/>
                  </a:moveTo>
                  <a:cubicBezTo>
                    <a:pt x="82334" y="73416"/>
                    <a:pt x="57557" y="43330"/>
                    <a:pt x="32780" y="12358"/>
                  </a:cubicBezTo>
                  <a:cubicBezTo>
                    <a:pt x="21276" y="-2685"/>
                    <a:pt x="-1732" y="15013"/>
                    <a:pt x="9772" y="30056"/>
                  </a:cubicBezTo>
                  <a:cubicBezTo>
                    <a:pt x="33664" y="61028"/>
                    <a:pt x="58442" y="92000"/>
                    <a:pt x="84989" y="121201"/>
                  </a:cubicBezTo>
                  <a:cubicBezTo>
                    <a:pt x="97377" y="134475"/>
                    <a:pt x="120385" y="117662"/>
                    <a:pt x="107996" y="103503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96" name="Freeform: Shape 313">
              <a:extLst>
                <a:ext uri="{FF2B5EF4-FFF2-40B4-BE49-F238E27FC236}">
                  <a16:creationId xmlns:a16="http://schemas.microsoft.com/office/drawing/2014/main" id="{331C2D19-CBFD-0124-932A-26E576BEEFA8}"/>
                </a:ext>
              </a:extLst>
            </p:cNvPr>
            <p:cNvSpPr/>
            <p:nvPr/>
          </p:nvSpPr>
          <p:spPr>
            <a:xfrm>
              <a:off x="1161797" y="4355464"/>
              <a:ext cx="141585" cy="123886"/>
            </a:xfrm>
            <a:custGeom>
              <a:avLst/>
              <a:gdLst>
                <a:gd name="connsiteX0" fmla="*/ 52732 w 141584"/>
                <a:gd name="connsiteY0" fmla="*/ 7994 h 123886"/>
                <a:gd name="connsiteX1" fmla="*/ 7602 w 141584"/>
                <a:gd name="connsiteY1" fmla="*/ 62858 h 123886"/>
                <a:gd name="connsiteX2" fmla="*/ 35919 w 141584"/>
                <a:gd name="connsiteY2" fmla="*/ 59318 h 123886"/>
                <a:gd name="connsiteX3" fmla="*/ 37689 w 141584"/>
                <a:gd name="connsiteY3" fmla="*/ 38081 h 123886"/>
                <a:gd name="connsiteX4" fmla="*/ 48307 w 141584"/>
                <a:gd name="connsiteY4" fmla="*/ 50469 h 123886"/>
                <a:gd name="connsiteX5" fmla="*/ 48307 w 141584"/>
                <a:gd name="connsiteY5" fmla="*/ 100909 h 123886"/>
                <a:gd name="connsiteX6" fmla="*/ 71315 w 141584"/>
                <a:gd name="connsiteY6" fmla="*/ 114182 h 123886"/>
                <a:gd name="connsiteX7" fmla="*/ 132373 w 141584"/>
                <a:gd name="connsiteY7" fmla="*/ 61088 h 123886"/>
                <a:gd name="connsiteX8" fmla="*/ 114675 w 141584"/>
                <a:gd name="connsiteY8" fmla="*/ 38081 h 123886"/>
                <a:gd name="connsiteX9" fmla="*/ 78394 w 141584"/>
                <a:gd name="connsiteY9" fmla="*/ 69052 h 123886"/>
                <a:gd name="connsiteX10" fmla="*/ 52732 w 141584"/>
                <a:gd name="connsiteY10" fmla="*/ 7994 h 1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84" h="123886">
                  <a:moveTo>
                    <a:pt x="52732" y="7994"/>
                  </a:moveTo>
                  <a:cubicBezTo>
                    <a:pt x="19106" y="-855"/>
                    <a:pt x="2292" y="35426"/>
                    <a:pt x="7602" y="62858"/>
                  </a:cubicBezTo>
                  <a:cubicBezTo>
                    <a:pt x="11142" y="80556"/>
                    <a:pt x="40343" y="77901"/>
                    <a:pt x="35919" y="59318"/>
                  </a:cubicBezTo>
                  <a:cubicBezTo>
                    <a:pt x="35034" y="54009"/>
                    <a:pt x="32379" y="42505"/>
                    <a:pt x="37689" y="38081"/>
                  </a:cubicBezTo>
                  <a:cubicBezTo>
                    <a:pt x="46538" y="31002"/>
                    <a:pt x="48307" y="44275"/>
                    <a:pt x="48307" y="50469"/>
                  </a:cubicBezTo>
                  <a:cubicBezTo>
                    <a:pt x="50077" y="67282"/>
                    <a:pt x="50077" y="84096"/>
                    <a:pt x="48307" y="100909"/>
                  </a:cubicBezTo>
                  <a:cubicBezTo>
                    <a:pt x="47422" y="112413"/>
                    <a:pt x="60696" y="123031"/>
                    <a:pt x="71315" y="114182"/>
                  </a:cubicBezTo>
                  <a:cubicBezTo>
                    <a:pt x="91668" y="96484"/>
                    <a:pt x="112020" y="78786"/>
                    <a:pt x="132373" y="61088"/>
                  </a:cubicBezTo>
                  <a:cubicBezTo>
                    <a:pt x="146532" y="48700"/>
                    <a:pt x="128834" y="25692"/>
                    <a:pt x="114675" y="38081"/>
                  </a:cubicBezTo>
                  <a:cubicBezTo>
                    <a:pt x="102287" y="48700"/>
                    <a:pt x="90783" y="59318"/>
                    <a:pt x="78394" y="69052"/>
                  </a:cubicBezTo>
                  <a:cubicBezTo>
                    <a:pt x="81049" y="43390"/>
                    <a:pt x="76624" y="14188"/>
                    <a:pt x="52732" y="7994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97" name="Freeform: Shape 314">
              <a:extLst>
                <a:ext uri="{FF2B5EF4-FFF2-40B4-BE49-F238E27FC236}">
                  <a16:creationId xmlns:a16="http://schemas.microsoft.com/office/drawing/2014/main" id="{7FD8DF12-820B-6A36-DC4A-D123EF8DEE01}"/>
                </a:ext>
              </a:extLst>
            </p:cNvPr>
            <p:cNvSpPr/>
            <p:nvPr/>
          </p:nvSpPr>
          <p:spPr>
            <a:xfrm>
              <a:off x="1259621" y="4240209"/>
              <a:ext cx="115037" cy="132735"/>
            </a:xfrm>
            <a:custGeom>
              <a:avLst/>
              <a:gdLst>
                <a:gd name="connsiteX0" fmla="*/ 111536 w 115037"/>
                <a:gd name="connsiteY0" fmla="*/ 74579 h 132735"/>
                <a:gd name="connsiteX1" fmla="*/ 77910 w 115037"/>
                <a:gd name="connsiteY1" fmla="*/ 45377 h 132735"/>
                <a:gd name="connsiteX2" fmla="*/ 65521 w 115037"/>
                <a:gd name="connsiteY2" fmla="*/ 9981 h 132735"/>
                <a:gd name="connsiteX3" fmla="*/ 9772 w 115037"/>
                <a:gd name="connsiteY3" fmla="*/ 48032 h 132735"/>
                <a:gd name="connsiteX4" fmla="*/ 32780 w 115037"/>
                <a:gd name="connsiteY4" fmla="*/ 65730 h 132735"/>
                <a:gd name="connsiteX5" fmla="*/ 44283 w 115037"/>
                <a:gd name="connsiteY5" fmla="*/ 51571 h 132735"/>
                <a:gd name="connsiteX6" fmla="*/ 49593 w 115037"/>
                <a:gd name="connsiteY6" fmla="*/ 46262 h 132735"/>
                <a:gd name="connsiteX7" fmla="*/ 47823 w 115037"/>
                <a:gd name="connsiteY7" fmla="*/ 64845 h 132735"/>
                <a:gd name="connsiteX8" fmla="*/ 74370 w 115037"/>
                <a:gd name="connsiteY8" fmla="*/ 76348 h 132735"/>
                <a:gd name="connsiteX9" fmla="*/ 84104 w 115037"/>
                <a:gd name="connsiteY9" fmla="*/ 79003 h 132735"/>
                <a:gd name="connsiteX10" fmla="*/ 83219 w 115037"/>
                <a:gd name="connsiteY10" fmla="*/ 90507 h 132735"/>
                <a:gd name="connsiteX11" fmla="*/ 69061 w 115037"/>
                <a:gd name="connsiteY11" fmla="*/ 98471 h 132735"/>
                <a:gd name="connsiteX12" fmla="*/ 64636 w 115037"/>
                <a:gd name="connsiteY12" fmla="*/ 126788 h 132735"/>
                <a:gd name="connsiteX13" fmla="*/ 111536 w 115037"/>
                <a:gd name="connsiteY13" fmla="*/ 74579 h 132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5037" h="132735">
                  <a:moveTo>
                    <a:pt x="111536" y="74579"/>
                  </a:moveTo>
                  <a:cubicBezTo>
                    <a:pt x="107111" y="55996"/>
                    <a:pt x="92953" y="46262"/>
                    <a:pt x="77910" y="45377"/>
                  </a:cubicBezTo>
                  <a:cubicBezTo>
                    <a:pt x="77910" y="31219"/>
                    <a:pt x="75255" y="17060"/>
                    <a:pt x="65521" y="9981"/>
                  </a:cubicBezTo>
                  <a:cubicBezTo>
                    <a:pt x="44283" y="-5062"/>
                    <a:pt x="20391" y="34758"/>
                    <a:pt x="9772" y="48032"/>
                  </a:cubicBezTo>
                  <a:cubicBezTo>
                    <a:pt x="-1732" y="62190"/>
                    <a:pt x="21276" y="79888"/>
                    <a:pt x="32780" y="65730"/>
                  </a:cubicBezTo>
                  <a:cubicBezTo>
                    <a:pt x="36319" y="61305"/>
                    <a:pt x="40744" y="55996"/>
                    <a:pt x="44283" y="51571"/>
                  </a:cubicBezTo>
                  <a:cubicBezTo>
                    <a:pt x="46053" y="49801"/>
                    <a:pt x="47823" y="48032"/>
                    <a:pt x="49593" y="46262"/>
                  </a:cubicBezTo>
                  <a:cubicBezTo>
                    <a:pt x="49593" y="52456"/>
                    <a:pt x="49593" y="58650"/>
                    <a:pt x="47823" y="64845"/>
                  </a:cubicBezTo>
                  <a:cubicBezTo>
                    <a:pt x="42513" y="82543"/>
                    <a:pt x="65521" y="92277"/>
                    <a:pt x="74370" y="76348"/>
                  </a:cubicBezTo>
                  <a:cubicBezTo>
                    <a:pt x="77025" y="71924"/>
                    <a:pt x="83219" y="76348"/>
                    <a:pt x="84104" y="79003"/>
                  </a:cubicBezTo>
                  <a:cubicBezTo>
                    <a:pt x="85874" y="82543"/>
                    <a:pt x="84989" y="86967"/>
                    <a:pt x="83219" y="90507"/>
                  </a:cubicBezTo>
                  <a:cubicBezTo>
                    <a:pt x="80564" y="95816"/>
                    <a:pt x="74370" y="98471"/>
                    <a:pt x="69061" y="98471"/>
                  </a:cubicBezTo>
                  <a:cubicBezTo>
                    <a:pt x="50478" y="97586"/>
                    <a:pt x="46938" y="125903"/>
                    <a:pt x="64636" y="126788"/>
                  </a:cubicBezTo>
                  <a:cubicBezTo>
                    <a:pt x="92068" y="127673"/>
                    <a:pt x="118615" y="103781"/>
                    <a:pt x="111536" y="74579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98" name="Freeform: Shape 315">
              <a:extLst>
                <a:ext uri="{FF2B5EF4-FFF2-40B4-BE49-F238E27FC236}">
                  <a16:creationId xmlns:a16="http://schemas.microsoft.com/office/drawing/2014/main" id="{284A061B-4BF9-4B09-56FE-666056A1DF44}"/>
                </a:ext>
              </a:extLst>
            </p:cNvPr>
            <p:cNvSpPr/>
            <p:nvPr/>
          </p:nvSpPr>
          <p:spPr>
            <a:xfrm>
              <a:off x="1420797" y="4121406"/>
              <a:ext cx="168132" cy="115037"/>
            </a:xfrm>
            <a:custGeom>
              <a:avLst/>
              <a:gdLst>
                <a:gd name="connsiteX0" fmla="*/ 76902 w 168131"/>
                <a:gd name="connsiteY0" fmla="*/ 76575 h 115037"/>
                <a:gd name="connsiteX1" fmla="*/ 33541 w 168131"/>
                <a:gd name="connsiteY1" fmla="*/ 42949 h 115037"/>
                <a:gd name="connsiteX2" fmla="*/ 10534 w 168131"/>
                <a:gd name="connsiteY2" fmla="*/ 60647 h 115037"/>
                <a:gd name="connsiteX3" fmla="*/ 96369 w 168131"/>
                <a:gd name="connsiteY3" fmla="*/ 99583 h 115037"/>
                <a:gd name="connsiteX4" fmla="*/ 112298 w 168131"/>
                <a:gd name="connsiteY4" fmla="*/ 86309 h 115037"/>
                <a:gd name="connsiteX5" fmla="*/ 142384 w 168131"/>
                <a:gd name="connsiteY5" fmla="*/ 116396 h 115037"/>
                <a:gd name="connsiteX6" fmla="*/ 153888 w 168131"/>
                <a:gd name="connsiteY6" fmla="*/ 89849 h 115037"/>
                <a:gd name="connsiteX7" fmla="*/ 124686 w 168131"/>
                <a:gd name="connsiteY7" fmla="*/ 54452 h 115037"/>
                <a:gd name="connsiteX8" fmla="*/ 113183 w 168131"/>
                <a:gd name="connsiteY8" fmla="*/ 39409 h 115037"/>
                <a:gd name="connsiteX9" fmla="*/ 91945 w 168131"/>
                <a:gd name="connsiteY9" fmla="*/ 11977 h 115037"/>
                <a:gd name="connsiteX10" fmla="*/ 68937 w 168131"/>
                <a:gd name="connsiteY10" fmla="*/ 29675 h 115037"/>
                <a:gd name="connsiteX11" fmla="*/ 79556 w 168131"/>
                <a:gd name="connsiteY11" fmla="*/ 42949 h 115037"/>
                <a:gd name="connsiteX12" fmla="*/ 76902 w 168131"/>
                <a:gd name="connsiteY12" fmla="*/ 76575 h 11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8131" h="115037">
                  <a:moveTo>
                    <a:pt x="76902" y="76575"/>
                  </a:moveTo>
                  <a:cubicBezTo>
                    <a:pt x="59203" y="82769"/>
                    <a:pt x="43275" y="53567"/>
                    <a:pt x="33541" y="42949"/>
                  </a:cubicBezTo>
                  <a:cubicBezTo>
                    <a:pt x="21153" y="29675"/>
                    <a:pt x="-2740" y="47373"/>
                    <a:pt x="10534" y="60647"/>
                  </a:cubicBezTo>
                  <a:cubicBezTo>
                    <a:pt x="34426" y="85424"/>
                    <a:pt x="57434" y="121705"/>
                    <a:pt x="96369" y="99583"/>
                  </a:cubicBezTo>
                  <a:cubicBezTo>
                    <a:pt x="102564" y="96043"/>
                    <a:pt x="107873" y="91619"/>
                    <a:pt x="112298" y="86309"/>
                  </a:cubicBezTo>
                  <a:cubicBezTo>
                    <a:pt x="120262" y="97813"/>
                    <a:pt x="129111" y="111971"/>
                    <a:pt x="142384" y="116396"/>
                  </a:cubicBezTo>
                  <a:cubicBezTo>
                    <a:pt x="160082" y="121705"/>
                    <a:pt x="171586" y="96043"/>
                    <a:pt x="153888" y="89849"/>
                  </a:cubicBezTo>
                  <a:cubicBezTo>
                    <a:pt x="143269" y="86309"/>
                    <a:pt x="131766" y="63301"/>
                    <a:pt x="124686" y="54452"/>
                  </a:cubicBezTo>
                  <a:cubicBezTo>
                    <a:pt x="121147" y="49143"/>
                    <a:pt x="116722" y="44718"/>
                    <a:pt x="113183" y="39409"/>
                  </a:cubicBezTo>
                  <a:cubicBezTo>
                    <a:pt x="106988" y="29675"/>
                    <a:pt x="98139" y="19941"/>
                    <a:pt x="91945" y="11977"/>
                  </a:cubicBezTo>
                  <a:cubicBezTo>
                    <a:pt x="80441" y="-2181"/>
                    <a:pt x="57434" y="14632"/>
                    <a:pt x="68937" y="29675"/>
                  </a:cubicBezTo>
                  <a:cubicBezTo>
                    <a:pt x="72477" y="34100"/>
                    <a:pt x="76017" y="38524"/>
                    <a:pt x="79556" y="42949"/>
                  </a:cubicBezTo>
                  <a:cubicBezTo>
                    <a:pt x="86636" y="54452"/>
                    <a:pt x="94600" y="70381"/>
                    <a:pt x="76902" y="76575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99" name="Freeform: Shape 316">
              <a:extLst>
                <a:ext uri="{FF2B5EF4-FFF2-40B4-BE49-F238E27FC236}">
                  <a16:creationId xmlns:a16="http://schemas.microsoft.com/office/drawing/2014/main" id="{C2B39A65-95B1-17EE-297C-E68700D8458C}"/>
                </a:ext>
              </a:extLst>
            </p:cNvPr>
            <p:cNvSpPr/>
            <p:nvPr/>
          </p:nvSpPr>
          <p:spPr>
            <a:xfrm>
              <a:off x="1538617" y="4014284"/>
              <a:ext cx="115037" cy="150434"/>
            </a:xfrm>
            <a:custGeom>
              <a:avLst/>
              <a:gdLst>
                <a:gd name="connsiteX0" fmla="*/ 67924 w 115037"/>
                <a:gd name="connsiteY0" fmla="*/ 119984 h 150433"/>
                <a:gd name="connsiteX1" fmla="*/ 71464 w 115037"/>
                <a:gd name="connsiteY1" fmla="*/ 148301 h 150433"/>
                <a:gd name="connsiteX2" fmla="*/ 110400 w 115037"/>
                <a:gd name="connsiteY2" fmla="*/ 119984 h 150433"/>
                <a:gd name="connsiteX3" fmla="*/ 98011 w 115037"/>
                <a:gd name="connsiteY3" fmla="*/ 70429 h 150433"/>
                <a:gd name="connsiteX4" fmla="*/ 59960 w 115037"/>
                <a:gd name="connsiteY4" fmla="*/ 61580 h 150433"/>
                <a:gd name="connsiteX5" fmla="*/ 50226 w 115037"/>
                <a:gd name="connsiteY5" fmla="*/ 67774 h 150433"/>
                <a:gd name="connsiteX6" fmla="*/ 46686 w 115037"/>
                <a:gd name="connsiteY6" fmla="*/ 71314 h 150433"/>
                <a:gd name="connsiteX7" fmla="*/ 45802 w 115037"/>
                <a:gd name="connsiteY7" fmla="*/ 70429 h 150433"/>
                <a:gd name="connsiteX8" fmla="*/ 55535 w 115037"/>
                <a:gd name="connsiteY8" fmla="*/ 32378 h 150433"/>
                <a:gd name="connsiteX9" fmla="*/ 37837 w 115037"/>
                <a:gd name="connsiteY9" fmla="*/ 9371 h 150433"/>
                <a:gd name="connsiteX10" fmla="*/ 6866 w 115037"/>
                <a:gd name="connsiteY10" fmla="*/ 48307 h 150433"/>
                <a:gd name="connsiteX11" fmla="*/ 21024 w 115037"/>
                <a:gd name="connsiteY11" fmla="*/ 84588 h 150433"/>
                <a:gd name="connsiteX12" fmla="*/ 50226 w 115037"/>
                <a:gd name="connsiteY12" fmla="*/ 104055 h 150433"/>
                <a:gd name="connsiteX13" fmla="*/ 64384 w 115037"/>
                <a:gd name="connsiteY13" fmla="*/ 96091 h 150433"/>
                <a:gd name="connsiteX14" fmla="*/ 81198 w 115037"/>
                <a:gd name="connsiteY14" fmla="*/ 96976 h 150433"/>
                <a:gd name="connsiteX15" fmla="*/ 67924 w 115037"/>
                <a:gd name="connsiteY15" fmla="*/ 119984 h 15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5037" h="150433">
                  <a:moveTo>
                    <a:pt x="67924" y="119984"/>
                  </a:moveTo>
                  <a:cubicBezTo>
                    <a:pt x="49341" y="122638"/>
                    <a:pt x="52881" y="150955"/>
                    <a:pt x="71464" y="148301"/>
                  </a:cubicBezTo>
                  <a:cubicBezTo>
                    <a:pt x="89162" y="145646"/>
                    <a:pt x="105975" y="139451"/>
                    <a:pt x="110400" y="119984"/>
                  </a:cubicBezTo>
                  <a:cubicBezTo>
                    <a:pt x="114824" y="103170"/>
                    <a:pt x="110400" y="82818"/>
                    <a:pt x="98011" y="70429"/>
                  </a:cubicBezTo>
                  <a:cubicBezTo>
                    <a:pt x="88277" y="60695"/>
                    <a:pt x="73233" y="57156"/>
                    <a:pt x="59960" y="61580"/>
                  </a:cubicBezTo>
                  <a:cubicBezTo>
                    <a:pt x="56420" y="63350"/>
                    <a:pt x="53766" y="66005"/>
                    <a:pt x="50226" y="67774"/>
                  </a:cubicBezTo>
                  <a:cubicBezTo>
                    <a:pt x="49341" y="68659"/>
                    <a:pt x="48456" y="69544"/>
                    <a:pt x="46686" y="71314"/>
                  </a:cubicBezTo>
                  <a:cubicBezTo>
                    <a:pt x="44032" y="73969"/>
                    <a:pt x="44032" y="73969"/>
                    <a:pt x="45802" y="70429"/>
                  </a:cubicBezTo>
                  <a:cubicBezTo>
                    <a:pt x="28104" y="58041"/>
                    <a:pt x="43147" y="41227"/>
                    <a:pt x="55535" y="32378"/>
                  </a:cubicBezTo>
                  <a:cubicBezTo>
                    <a:pt x="70579" y="21759"/>
                    <a:pt x="52881" y="-1248"/>
                    <a:pt x="37837" y="9371"/>
                  </a:cubicBezTo>
                  <a:cubicBezTo>
                    <a:pt x="25449" y="18220"/>
                    <a:pt x="8636" y="32378"/>
                    <a:pt x="6866" y="48307"/>
                  </a:cubicBezTo>
                  <a:cubicBezTo>
                    <a:pt x="5096" y="61580"/>
                    <a:pt x="13945" y="73969"/>
                    <a:pt x="21024" y="84588"/>
                  </a:cubicBezTo>
                  <a:cubicBezTo>
                    <a:pt x="28104" y="95206"/>
                    <a:pt x="36068" y="105825"/>
                    <a:pt x="50226" y="104055"/>
                  </a:cubicBezTo>
                  <a:cubicBezTo>
                    <a:pt x="56420" y="103170"/>
                    <a:pt x="59960" y="98746"/>
                    <a:pt x="64384" y="96091"/>
                  </a:cubicBezTo>
                  <a:cubicBezTo>
                    <a:pt x="67924" y="89012"/>
                    <a:pt x="73233" y="89897"/>
                    <a:pt x="81198" y="96976"/>
                  </a:cubicBezTo>
                  <a:cubicBezTo>
                    <a:pt x="87392" y="107595"/>
                    <a:pt x="82967" y="115559"/>
                    <a:pt x="67924" y="119984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200" name="Freeform: Shape 317">
              <a:extLst>
                <a:ext uri="{FF2B5EF4-FFF2-40B4-BE49-F238E27FC236}">
                  <a16:creationId xmlns:a16="http://schemas.microsoft.com/office/drawing/2014/main" id="{44CF0B38-FB0D-C6BC-FCF1-C7FB53E106BA}"/>
                </a:ext>
              </a:extLst>
            </p:cNvPr>
            <p:cNvSpPr/>
            <p:nvPr/>
          </p:nvSpPr>
          <p:spPr>
            <a:xfrm>
              <a:off x="1659150" y="3986487"/>
              <a:ext cx="88490" cy="97339"/>
            </a:xfrm>
            <a:custGeom>
              <a:avLst/>
              <a:gdLst>
                <a:gd name="connsiteX0" fmla="*/ 27917 w 88490"/>
                <a:gd name="connsiteY0" fmla="*/ 15046 h 97339"/>
                <a:gd name="connsiteX1" fmla="*/ 9335 w 88490"/>
                <a:gd name="connsiteY1" fmla="*/ 66370 h 97339"/>
                <a:gd name="connsiteX2" fmla="*/ 65083 w 88490"/>
                <a:gd name="connsiteY2" fmla="*/ 90263 h 97339"/>
                <a:gd name="connsiteX3" fmla="*/ 82782 w 88490"/>
                <a:gd name="connsiteY3" fmla="*/ 32744 h 97339"/>
                <a:gd name="connsiteX4" fmla="*/ 27917 w 88490"/>
                <a:gd name="connsiteY4" fmla="*/ 15046 h 97339"/>
                <a:gd name="connsiteX5" fmla="*/ 54464 w 88490"/>
                <a:gd name="connsiteY5" fmla="*/ 63716 h 97339"/>
                <a:gd name="connsiteX6" fmla="*/ 39421 w 88490"/>
                <a:gd name="connsiteY6" fmla="*/ 40708 h 97339"/>
                <a:gd name="connsiteX7" fmla="*/ 48270 w 88490"/>
                <a:gd name="connsiteY7" fmla="*/ 36284 h 97339"/>
                <a:gd name="connsiteX8" fmla="*/ 54464 w 88490"/>
                <a:gd name="connsiteY8" fmla="*/ 63716 h 9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90" h="97339">
                  <a:moveTo>
                    <a:pt x="27917" y="15046"/>
                  </a:moveTo>
                  <a:cubicBezTo>
                    <a:pt x="9335" y="23010"/>
                    <a:pt x="2255" y="46902"/>
                    <a:pt x="9335" y="66370"/>
                  </a:cubicBezTo>
                  <a:cubicBezTo>
                    <a:pt x="17299" y="88493"/>
                    <a:pt x="42961" y="100881"/>
                    <a:pt x="65083" y="90263"/>
                  </a:cubicBezTo>
                  <a:cubicBezTo>
                    <a:pt x="87206" y="79644"/>
                    <a:pt x="91631" y="53097"/>
                    <a:pt x="82782" y="32744"/>
                  </a:cubicBezTo>
                  <a:cubicBezTo>
                    <a:pt x="74817" y="11506"/>
                    <a:pt x="47385" y="-3537"/>
                    <a:pt x="27917" y="15046"/>
                  </a:cubicBezTo>
                  <a:close/>
                  <a:moveTo>
                    <a:pt x="54464" y="63716"/>
                  </a:moveTo>
                  <a:cubicBezTo>
                    <a:pt x="39421" y="75219"/>
                    <a:pt x="28802" y="42478"/>
                    <a:pt x="39421" y="40708"/>
                  </a:cubicBezTo>
                  <a:cubicBezTo>
                    <a:pt x="42961" y="39823"/>
                    <a:pt x="45615" y="38053"/>
                    <a:pt x="48270" y="36284"/>
                  </a:cubicBezTo>
                  <a:cubicBezTo>
                    <a:pt x="57119" y="35399"/>
                    <a:pt x="63314" y="57521"/>
                    <a:pt x="54464" y="63716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201" name="Freeform: Shape 318">
              <a:extLst>
                <a:ext uri="{FF2B5EF4-FFF2-40B4-BE49-F238E27FC236}">
                  <a16:creationId xmlns:a16="http://schemas.microsoft.com/office/drawing/2014/main" id="{25593C97-134B-D204-1853-157CD5C65264}"/>
                </a:ext>
              </a:extLst>
            </p:cNvPr>
            <p:cNvSpPr/>
            <p:nvPr/>
          </p:nvSpPr>
          <p:spPr>
            <a:xfrm>
              <a:off x="1750417" y="3877108"/>
              <a:ext cx="97339" cy="97339"/>
            </a:xfrm>
            <a:custGeom>
              <a:avLst/>
              <a:gdLst>
                <a:gd name="connsiteX0" fmla="*/ 93278 w 97339"/>
                <a:gd name="connsiteY0" fmla="*/ 65136 h 97339"/>
                <a:gd name="connsiteX1" fmla="*/ 58767 w 97339"/>
                <a:gd name="connsiteY1" fmla="*/ 6732 h 97339"/>
                <a:gd name="connsiteX2" fmla="*/ 21601 w 97339"/>
                <a:gd name="connsiteY2" fmla="*/ 20891 h 97339"/>
                <a:gd name="connsiteX3" fmla="*/ 15407 w 97339"/>
                <a:gd name="connsiteY3" fmla="*/ 25315 h 97339"/>
                <a:gd name="connsiteX4" fmla="*/ 27795 w 97339"/>
                <a:gd name="connsiteY4" fmla="*/ 89028 h 97339"/>
                <a:gd name="connsiteX5" fmla="*/ 93278 w 97339"/>
                <a:gd name="connsiteY5" fmla="*/ 65136 h 97339"/>
                <a:gd name="connsiteX6" fmla="*/ 59652 w 97339"/>
                <a:gd name="connsiteY6" fmla="*/ 35934 h 97339"/>
                <a:gd name="connsiteX7" fmla="*/ 62307 w 97339"/>
                <a:gd name="connsiteY7" fmla="*/ 59826 h 97339"/>
                <a:gd name="connsiteX8" fmla="*/ 36644 w 97339"/>
                <a:gd name="connsiteY8" fmla="*/ 59826 h 97339"/>
                <a:gd name="connsiteX9" fmla="*/ 43724 w 97339"/>
                <a:gd name="connsiteY9" fmla="*/ 42128 h 97339"/>
                <a:gd name="connsiteX10" fmla="*/ 59652 w 97339"/>
                <a:gd name="connsiteY10" fmla="*/ 35934 h 9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339" h="97339">
                  <a:moveTo>
                    <a:pt x="93278" y="65136"/>
                  </a:moveTo>
                  <a:cubicBezTo>
                    <a:pt x="104782" y="36819"/>
                    <a:pt x="88854" y="9387"/>
                    <a:pt x="58767" y="6732"/>
                  </a:cubicBezTo>
                  <a:cubicBezTo>
                    <a:pt x="45493" y="5847"/>
                    <a:pt x="29565" y="11157"/>
                    <a:pt x="21601" y="20891"/>
                  </a:cubicBezTo>
                  <a:cubicBezTo>
                    <a:pt x="18946" y="21776"/>
                    <a:pt x="17177" y="23545"/>
                    <a:pt x="15407" y="25315"/>
                  </a:cubicBezTo>
                  <a:cubicBezTo>
                    <a:pt x="363" y="45668"/>
                    <a:pt x="4788" y="75755"/>
                    <a:pt x="27795" y="89028"/>
                  </a:cubicBezTo>
                  <a:cubicBezTo>
                    <a:pt x="52573" y="103187"/>
                    <a:pt x="82659" y="90798"/>
                    <a:pt x="93278" y="65136"/>
                  </a:cubicBezTo>
                  <a:close/>
                  <a:moveTo>
                    <a:pt x="59652" y="35934"/>
                  </a:moveTo>
                  <a:cubicBezTo>
                    <a:pt x="70271" y="39474"/>
                    <a:pt x="68501" y="52747"/>
                    <a:pt x="62307" y="59826"/>
                  </a:cubicBezTo>
                  <a:cubicBezTo>
                    <a:pt x="54342" y="68675"/>
                    <a:pt x="41954" y="66906"/>
                    <a:pt x="36644" y="59826"/>
                  </a:cubicBezTo>
                  <a:cubicBezTo>
                    <a:pt x="43724" y="57172"/>
                    <a:pt x="48148" y="50092"/>
                    <a:pt x="43724" y="42128"/>
                  </a:cubicBezTo>
                  <a:cubicBezTo>
                    <a:pt x="40184" y="34164"/>
                    <a:pt x="55227" y="34164"/>
                    <a:pt x="59652" y="35934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202" name="Freeform: Shape 319">
              <a:extLst>
                <a:ext uri="{FF2B5EF4-FFF2-40B4-BE49-F238E27FC236}">
                  <a16:creationId xmlns:a16="http://schemas.microsoft.com/office/drawing/2014/main" id="{074E4E99-B332-F41A-2C51-67BB389119B4}"/>
                </a:ext>
              </a:extLst>
            </p:cNvPr>
            <p:cNvSpPr/>
            <p:nvPr/>
          </p:nvSpPr>
          <p:spPr>
            <a:xfrm>
              <a:off x="1851404" y="3752199"/>
              <a:ext cx="123886" cy="150434"/>
            </a:xfrm>
            <a:custGeom>
              <a:avLst/>
              <a:gdLst>
                <a:gd name="connsiteX0" fmla="*/ 123257 w 123886"/>
                <a:gd name="connsiteY0" fmla="*/ 123677 h 150433"/>
                <a:gd name="connsiteX1" fmla="*/ 45386 w 123886"/>
                <a:gd name="connsiteY1" fmla="*/ 12179 h 150433"/>
                <a:gd name="connsiteX2" fmla="*/ 19724 w 123886"/>
                <a:gd name="connsiteY2" fmla="*/ 19258 h 150433"/>
                <a:gd name="connsiteX3" fmla="*/ 7335 w 123886"/>
                <a:gd name="connsiteY3" fmla="*/ 97130 h 150433"/>
                <a:gd name="connsiteX4" fmla="*/ 33882 w 123886"/>
                <a:gd name="connsiteY4" fmla="*/ 108634 h 150433"/>
                <a:gd name="connsiteX5" fmla="*/ 44501 w 123886"/>
                <a:gd name="connsiteY5" fmla="*/ 60849 h 150433"/>
                <a:gd name="connsiteX6" fmla="*/ 100250 w 123886"/>
                <a:gd name="connsiteY6" fmla="*/ 140490 h 150433"/>
                <a:gd name="connsiteX7" fmla="*/ 123257 w 123886"/>
                <a:gd name="connsiteY7" fmla="*/ 123677 h 15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886" h="150433">
                  <a:moveTo>
                    <a:pt x="123257" y="123677"/>
                  </a:moveTo>
                  <a:cubicBezTo>
                    <a:pt x="97595" y="86511"/>
                    <a:pt x="71048" y="49345"/>
                    <a:pt x="45386" y="12179"/>
                  </a:cubicBezTo>
                  <a:cubicBezTo>
                    <a:pt x="38307" y="2445"/>
                    <a:pt x="20608" y="5985"/>
                    <a:pt x="19724" y="19258"/>
                  </a:cubicBezTo>
                  <a:cubicBezTo>
                    <a:pt x="18839" y="45806"/>
                    <a:pt x="14414" y="71468"/>
                    <a:pt x="7335" y="97130"/>
                  </a:cubicBezTo>
                  <a:cubicBezTo>
                    <a:pt x="2025" y="114828"/>
                    <a:pt x="28573" y="126332"/>
                    <a:pt x="33882" y="108634"/>
                  </a:cubicBezTo>
                  <a:cubicBezTo>
                    <a:pt x="38307" y="92705"/>
                    <a:pt x="41846" y="76777"/>
                    <a:pt x="44501" y="60849"/>
                  </a:cubicBezTo>
                  <a:cubicBezTo>
                    <a:pt x="63084" y="87396"/>
                    <a:pt x="81667" y="113943"/>
                    <a:pt x="100250" y="140490"/>
                  </a:cubicBezTo>
                  <a:cubicBezTo>
                    <a:pt x="110869" y="156419"/>
                    <a:pt x="133876" y="138720"/>
                    <a:pt x="123257" y="123677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203" name="Freeform: Shape 320">
              <a:extLst>
                <a:ext uri="{FF2B5EF4-FFF2-40B4-BE49-F238E27FC236}">
                  <a16:creationId xmlns:a16="http://schemas.microsoft.com/office/drawing/2014/main" id="{0EB0AC29-BB3B-342F-16C2-1FF9D512F62A}"/>
                </a:ext>
              </a:extLst>
            </p:cNvPr>
            <p:cNvSpPr/>
            <p:nvPr/>
          </p:nvSpPr>
          <p:spPr>
            <a:xfrm>
              <a:off x="1988080" y="3674656"/>
              <a:ext cx="141585" cy="132735"/>
            </a:xfrm>
            <a:custGeom>
              <a:avLst/>
              <a:gdLst>
                <a:gd name="connsiteX0" fmla="*/ 35251 w 141584"/>
                <a:gd name="connsiteY0" fmla="*/ 18930 h 132735"/>
                <a:gd name="connsiteX1" fmla="*/ 6934 w 141584"/>
                <a:gd name="connsiteY1" fmla="*/ 22469 h 132735"/>
                <a:gd name="connsiteX2" fmla="*/ 21977 w 141584"/>
                <a:gd name="connsiteY2" fmla="*/ 116269 h 132735"/>
                <a:gd name="connsiteX3" fmla="*/ 44985 w 141584"/>
                <a:gd name="connsiteY3" fmla="*/ 126003 h 132735"/>
                <a:gd name="connsiteX4" fmla="*/ 91000 w 141584"/>
                <a:gd name="connsiteY4" fmla="*/ 94147 h 132735"/>
                <a:gd name="connsiteX5" fmla="*/ 114892 w 141584"/>
                <a:gd name="connsiteY5" fmla="*/ 123349 h 132735"/>
                <a:gd name="connsiteX6" fmla="*/ 137900 w 141584"/>
                <a:gd name="connsiteY6" fmla="*/ 105651 h 132735"/>
                <a:gd name="connsiteX7" fmla="*/ 112237 w 141584"/>
                <a:gd name="connsiteY7" fmla="*/ 73794 h 132735"/>
                <a:gd name="connsiteX8" fmla="*/ 98964 w 141584"/>
                <a:gd name="connsiteY8" fmla="*/ 55211 h 132735"/>
                <a:gd name="connsiteX9" fmla="*/ 80381 w 141584"/>
                <a:gd name="connsiteY9" fmla="*/ 26009 h 132735"/>
                <a:gd name="connsiteX10" fmla="*/ 57373 w 141584"/>
                <a:gd name="connsiteY10" fmla="*/ 43707 h 132735"/>
                <a:gd name="connsiteX11" fmla="*/ 74186 w 141584"/>
                <a:gd name="connsiteY11" fmla="*/ 71139 h 132735"/>
                <a:gd name="connsiteX12" fmla="*/ 46755 w 141584"/>
                <a:gd name="connsiteY12" fmla="*/ 90607 h 132735"/>
                <a:gd name="connsiteX13" fmla="*/ 35251 w 141584"/>
                <a:gd name="connsiteY13" fmla="*/ 18930 h 132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1584" h="132735">
                  <a:moveTo>
                    <a:pt x="35251" y="18930"/>
                  </a:moveTo>
                  <a:cubicBezTo>
                    <a:pt x="32596" y="347"/>
                    <a:pt x="3394" y="3887"/>
                    <a:pt x="6934" y="22469"/>
                  </a:cubicBezTo>
                  <a:cubicBezTo>
                    <a:pt x="12243" y="53441"/>
                    <a:pt x="17553" y="85298"/>
                    <a:pt x="21977" y="116269"/>
                  </a:cubicBezTo>
                  <a:cubicBezTo>
                    <a:pt x="23747" y="127773"/>
                    <a:pt x="35251" y="132198"/>
                    <a:pt x="44985" y="126003"/>
                  </a:cubicBezTo>
                  <a:cubicBezTo>
                    <a:pt x="60913" y="116269"/>
                    <a:pt x="75956" y="105651"/>
                    <a:pt x="91000" y="94147"/>
                  </a:cubicBezTo>
                  <a:cubicBezTo>
                    <a:pt x="98079" y="103881"/>
                    <a:pt x="106043" y="113615"/>
                    <a:pt x="114892" y="123349"/>
                  </a:cubicBezTo>
                  <a:cubicBezTo>
                    <a:pt x="127281" y="137507"/>
                    <a:pt x="150288" y="119809"/>
                    <a:pt x="137900" y="105651"/>
                  </a:cubicBezTo>
                  <a:cubicBezTo>
                    <a:pt x="129051" y="95032"/>
                    <a:pt x="120202" y="84413"/>
                    <a:pt x="112237" y="73794"/>
                  </a:cubicBezTo>
                  <a:cubicBezTo>
                    <a:pt x="114007" y="64945"/>
                    <a:pt x="107813" y="56096"/>
                    <a:pt x="98964" y="55211"/>
                  </a:cubicBezTo>
                  <a:cubicBezTo>
                    <a:pt x="92769" y="45477"/>
                    <a:pt x="86575" y="35743"/>
                    <a:pt x="80381" y="26009"/>
                  </a:cubicBezTo>
                  <a:cubicBezTo>
                    <a:pt x="71532" y="10081"/>
                    <a:pt x="48524" y="27779"/>
                    <a:pt x="57373" y="43707"/>
                  </a:cubicBezTo>
                  <a:cubicBezTo>
                    <a:pt x="62683" y="52556"/>
                    <a:pt x="68877" y="62290"/>
                    <a:pt x="74186" y="71139"/>
                  </a:cubicBezTo>
                  <a:cubicBezTo>
                    <a:pt x="65337" y="78218"/>
                    <a:pt x="56488" y="84413"/>
                    <a:pt x="46755" y="90607"/>
                  </a:cubicBezTo>
                  <a:cubicBezTo>
                    <a:pt x="43215" y="66715"/>
                    <a:pt x="39675" y="42822"/>
                    <a:pt x="35251" y="18930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204" name="Freeform: Shape 321">
              <a:extLst>
                <a:ext uri="{FF2B5EF4-FFF2-40B4-BE49-F238E27FC236}">
                  <a16:creationId xmlns:a16="http://schemas.microsoft.com/office/drawing/2014/main" id="{C040FFDC-D612-7EB3-204E-26E56E074684}"/>
                </a:ext>
              </a:extLst>
            </p:cNvPr>
            <p:cNvSpPr/>
            <p:nvPr/>
          </p:nvSpPr>
          <p:spPr>
            <a:xfrm>
              <a:off x="1937890" y="3452078"/>
              <a:ext cx="141585" cy="132735"/>
            </a:xfrm>
            <a:custGeom>
              <a:avLst/>
              <a:gdLst>
                <a:gd name="connsiteX0" fmla="*/ 28807 w 141584"/>
                <a:gd name="connsiteY0" fmla="*/ 120277 h 132735"/>
                <a:gd name="connsiteX1" fmla="*/ 113758 w 141584"/>
                <a:gd name="connsiteY1" fmla="*/ 49484 h 132735"/>
                <a:gd name="connsiteX2" fmla="*/ 111988 w 141584"/>
                <a:gd name="connsiteY2" fmla="*/ 113197 h 132735"/>
                <a:gd name="connsiteX3" fmla="*/ 140305 w 141584"/>
                <a:gd name="connsiteY3" fmla="*/ 117622 h 132735"/>
                <a:gd name="connsiteX4" fmla="*/ 141190 w 141584"/>
                <a:gd name="connsiteY4" fmla="*/ 19398 h 132735"/>
                <a:gd name="connsiteX5" fmla="*/ 118182 w 141584"/>
                <a:gd name="connsiteY5" fmla="*/ 9664 h 132735"/>
                <a:gd name="connsiteX6" fmla="*/ 11994 w 141584"/>
                <a:gd name="connsiteY6" fmla="*/ 98154 h 132735"/>
                <a:gd name="connsiteX7" fmla="*/ 28807 w 141584"/>
                <a:gd name="connsiteY7" fmla="*/ 120277 h 132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584" h="132735">
                  <a:moveTo>
                    <a:pt x="28807" y="120277"/>
                  </a:moveTo>
                  <a:cubicBezTo>
                    <a:pt x="57124" y="96384"/>
                    <a:pt x="85441" y="73377"/>
                    <a:pt x="113758" y="49484"/>
                  </a:cubicBezTo>
                  <a:cubicBezTo>
                    <a:pt x="114643" y="70722"/>
                    <a:pt x="113758" y="91960"/>
                    <a:pt x="111988" y="113197"/>
                  </a:cubicBezTo>
                  <a:cubicBezTo>
                    <a:pt x="110218" y="131780"/>
                    <a:pt x="138535" y="135320"/>
                    <a:pt x="140305" y="117622"/>
                  </a:cubicBezTo>
                  <a:cubicBezTo>
                    <a:pt x="143845" y="84881"/>
                    <a:pt x="143845" y="52139"/>
                    <a:pt x="141190" y="19398"/>
                  </a:cubicBezTo>
                  <a:cubicBezTo>
                    <a:pt x="140305" y="8779"/>
                    <a:pt x="126146" y="2584"/>
                    <a:pt x="118182" y="9664"/>
                  </a:cubicBezTo>
                  <a:cubicBezTo>
                    <a:pt x="82786" y="38865"/>
                    <a:pt x="47390" y="68952"/>
                    <a:pt x="11994" y="98154"/>
                  </a:cubicBezTo>
                  <a:cubicBezTo>
                    <a:pt x="-2165" y="108773"/>
                    <a:pt x="14649" y="131780"/>
                    <a:pt x="28807" y="120277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205" name="Freeform: Shape 322">
              <a:extLst>
                <a:ext uri="{FF2B5EF4-FFF2-40B4-BE49-F238E27FC236}">
                  <a16:creationId xmlns:a16="http://schemas.microsoft.com/office/drawing/2014/main" id="{B3F105C6-926E-5DE4-1941-990D303DB3C7}"/>
                </a:ext>
              </a:extLst>
            </p:cNvPr>
            <p:cNvSpPr/>
            <p:nvPr/>
          </p:nvSpPr>
          <p:spPr>
            <a:xfrm>
              <a:off x="2104954" y="3597478"/>
              <a:ext cx="168132" cy="141585"/>
            </a:xfrm>
            <a:custGeom>
              <a:avLst/>
              <a:gdLst>
                <a:gd name="connsiteX0" fmla="*/ 140487 w 168131"/>
                <a:gd name="connsiteY0" fmla="*/ 50093 h 141584"/>
                <a:gd name="connsiteX1" fmla="*/ 96242 w 168131"/>
                <a:gd name="connsiteY1" fmla="*/ 95223 h 141584"/>
                <a:gd name="connsiteX2" fmla="*/ 51997 w 168131"/>
                <a:gd name="connsiteY2" fmla="*/ 6733 h 141584"/>
                <a:gd name="connsiteX3" fmla="*/ 18371 w 168131"/>
                <a:gd name="connsiteY3" fmla="*/ 87259 h 141584"/>
                <a:gd name="connsiteX4" fmla="*/ 41378 w 168131"/>
                <a:gd name="connsiteY4" fmla="*/ 69561 h 141584"/>
                <a:gd name="connsiteX5" fmla="*/ 43148 w 168131"/>
                <a:gd name="connsiteY5" fmla="*/ 36820 h 141584"/>
                <a:gd name="connsiteX6" fmla="*/ 64386 w 168131"/>
                <a:gd name="connsiteY6" fmla="*/ 60712 h 141584"/>
                <a:gd name="connsiteX7" fmla="*/ 66156 w 168131"/>
                <a:gd name="connsiteY7" fmla="*/ 127965 h 141584"/>
                <a:gd name="connsiteX8" fmla="*/ 89163 w 168131"/>
                <a:gd name="connsiteY8" fmla="*/ 137699 h 141584"/>
                <a:gd name="connsiteX9" fmla="*/ 162610 w 168131"/>
                <a:gd name="connsiteY9" fmla="*/ 68676 h 141584"/>
                <a:gd name="connsiteX10" fmla="*/ 140487 w 168131"/>
                <a:gd name="connsiteY10" fmla="*/ 50093 h 14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8131" h="141584">
                  <a:moveTo>
                    <a:pt x="140487" y="50093"/>
                  </a:moveTo>
                  <a:cubicBezTo>
                    <a:pt x="126329" y="66021"/>
                    <a:pt x="112170" y="81065"/>
                    <a:pt x="96242" y="95223"/>
                  </a:cubicBezTo>
                  <a:cubicBezTo>
                    <a:pt x="97127" y="56287"/>
                    <a:pt x="95357" y="9388"/>
                    <a:pt x="51997" y="6733"/>
                  </a:cubicBezTo>
                  <a:cubicBezTo>
                    <a:pt x="7752" y="4078"/>
                    <a:pt x="-5522" y="57172"/>
                    <a:pt x="18371" y="87259"/>
                  </a:cubicBezTo>
                  <a:cubicBezTo>
                    <a:pt x="29874" y="101417"/>
                    <a:pt x="52882" y="84604"/>
                    <a:pt x="41378" y="69561"/>
                  </a:cubicBezTo>
                  <a:cubicBezTo>
                    <a:pt x="34299" y="60712"/>
                    <a:pt x="28990" y="43014"/>
                    <a:pt x="43148" y="36820"/>
                  </a:cubicBezTo>
                  <a:cubicBezTo>
                    <a:pt x="60846" y="28855"/>
                    <a:pt x="63501" y="49208"/>
                    <a:pt x="64386" y="60712"/>
                  </a:cubicBezTo>
                  <a:cubicBezTo>
                    <a:pt x="65271" y="82834"/>
                    <a:pt x="65271" y="105842"/>
                    <a:pt x="66156" y="127965"/>
                  </a:cubicBezTo>
                  <a:cubicBezTo>
                    <a:pt x="66156" y="139468"/>
                    <a:pt x="81199" y="143893"/>
                    <a:pt x="89163" y="137699"/>
                  </a:cubicBezTo>
                  <a:cubicBezTo>
                    <a:pt x="116595" y="117346"/>
                    <a:pt x="140487" y="94338"/>
                    <a:pt x="162610" y="68676"/>
                  </a:cubicBezTo>
                  <a:cubicBezTo>
                    <a:pt x="175884" y="53633"/>
                    <a:pt x="152876" y="35935"/>
                    <a:pt x="140487" y="50093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206" name="Freeform: Shape 323">
              <a:extLst>
                <a:ext uri="{FF2B5EF4-FFF2-40B4-BE49-F238E27FC236}">
                  <a16:creationId xmlns:a16="http://schemas.microsoft.com/office/drawing/2014/main" id="{528B96C7-4E31-66AE-AE01-D3B4FA5DAC12}"/>
                </a:ext>
              </a:extLst>
            </p:cNvPr>
            <p:cNvSpPr/>
            <p:nvPr/>
          </p:nvSpPr>
          <p:spPr>
            <a:xfrm>
              <a:off x="745614" y="4671350"/>
              <a:ext cx="97339" cy="123886"/>
            </a:xfrm>
            <a:custGeom>
              <a:avLst/>
              <a:gdLst>
                <a:gd name="connsiteX0" fmla="*/ 61859 w 97339"/>
                <a:gd name="connsiteY0" fmla="*/ 117746 h 123886"/>
                <a:gd name="connsiteX1" fmla="*/ 95486 w 97339"/>
                <a:gd name="connsiteY1" fmla="*/ 71731 h 123886"/>
                <a:gd name="connsiteX2" fmla="*/ 67169 w 97339"/>
                <a:gd name="connsiteY2" fmla="*/ 75271 h 123886"/>
                <a:gd name="connsiteX3" fmla="*/ 51241 w 97339"/>
                <a:gd name="connsiteY3" fmla="*/ 89429 h 123886"/>
                <a:gd name="connsiteX4" fmla="*/ 37082 w 97339"/>
                <a:gd name="connsiteY4" fmla="*/ 68191 h 123886"/>
                <a:gd name="connsiteX5" fmla="*/ 36197 w 97339"/>
                <a:gd name="connsiteY5" fmla="*/ 49609 h 123886"/>
                <a:gd name="connsiteX6" fmla="*/ 46816 w 97339"/>
                <a:gd name="connsiteY6" fmla="*/ 34565 h 123886"/>
                <a:gd name="connsiteX7" fmla="*/ 64514 w 97339"/>
                <a:gd name="connsiteY7" fmla="*/ 11558 h 123886"/>
                <a:gd name="connsiteX8" fmla="*/ 16729 w 97339"/>
                <a:gd name="connsiteY8" fmla="*/ 22177 h 123886"/>
                <a:gd name="connsiteX9" fmla="*/ 11420 w 97339"/>
                <a:gd name="connsiteY9" fmla="*/ 82350 h 123886"/>
                <a:gd name="connsiteX10" fmla="*/ 61859 w 97339"/>
                <a:gd name="connsiteY10" fmla="*/ 117746 h 1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339" h="123886">
                  <a:moveTo>
                    <a:pt x="61859" y="117746"/>
                  </a:moveTo>
                  <a:cubicBezTo>
                    <a:pt x="83982" y="114207"/>
                    <a:pt x="96371" y="92969"/>
                    <a:pt x="95486" y="71731"/>
                  </a:cubicBezTo>
                  <a:cubicBezTo>
                    <a:pt x="94601" y="53149"/>
                    <a:pt x="66284" y="56688"/>
                    <a:pt x="67169" y="75271"/>
                  </a:cubicBezTo>
                  <a:cubicBezTo>
                    <a:pt x="67169" y="84120"/>
                    <a:pt x="60090" y="91199"/>
                    <a:pt x="51241" y="89429"/>
                  </a:cubicBezTo>
                  <a:cubicBezTo>
                    <a:pt x="42392" y="86775"/>
                    <a:pt x="38852" y="76156"/>
                    <a:pt x="37082" y="68191"/>
                  </a:cubicBezTo>
                  <a:cubicBezTo>
                    <a:pt x="36197" y="61998"/>
                    <a:pt x="35312" y="55803"/>
                    <a:pt x="36197" y="49609"/>
                  </a:cubicBezTo>
                  <a:cubicBezTo>
                    <a:pt x="36197" y="47839"/>
                    <a:pt x="42392" y="31911"/>
                    <a:pt x="46816" y="34565"/>
                  </a:cubicBezTo>
                  <a:cubicBezTo>
                    <a:pt x="62744" y="43414"/>
                    <a:pt x="80442" y="21292"/>
                    <a:pt x="64514" y="11558"/>
                  </a:cubicBezTo>
                  <a:cubicBezTo>
                    <a:pt x="47701" y="1824"/>
                    <a:pt x="28233" y="7133"/>
                    <a:pt x="16729" y="22177"/>
                  </a:cubicBezTo>
                  <a:cubicBezTo>
                    <a:pt x="4341" y="38990"/>
                    <a:pt x="4341" y="63767"/>
                    <a:pt x="11420" y="82350"/>
                  </a:cubicBezTo>
                  <a:cubicBezTo>
                    <a:pt x="18499" y="106243"/>
                    <a:pt x="37967" y="122171"/>
                    <a:pt x="61859" y="117746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207" name="Freeform: Shape 324">
              <a:extLst>
                <a:ext uri="{FF2B5EF4-FFF2-40B4-BE49-F238E27FC236}">
                  <a16:creationId xmlns:a16="http://schemas.microsoft.com/office/drawing/2014/main" id="{F332A2A1-A67F-5720-1652-5D90E107954C}"/>
                </a:ext>
              </a:extLst>
            </p:cNvPr>
            <p:cNvSpPr/>
            <p:nvPr/>
          </p:nvSpPr>
          <p:spPr>
            <a:xfrm>
              <a:off x="927708" y="4680681"/>
              <a:ext cx="256622" cy="194679"/>
            </a:xfrm>
            <a:custGeom>
              <a:avLst/>
              <a:gdLst>
                <a:gd name="connsiteX0" fmla="*/ 12501 w 256621"/>
                <a:gd name="connsiteY0" fmla="*/ 105761 h 194678"/>
                <a:gd name="connsiteX1" fmla="*/ 30199 w 256621"/>
                <a:gd name="connsiteY1" fmla="*/ 128768 h 194678"/>
                <a:gd name="connsiteX2" fmla="*/ 84178 w 256621"/>
                <a:gd name="connsiteY2" fmla="*/ 90717 h 194678"/>
                <a:gd name="connsiteX3" fmla="*/ 106301 w 256621"/>
                <a:gd name="connsiteY3" fmla="*/ 102221 h 194678"/>
                <a:gd name="connsiteX4" fmla="*/ 126653 w 256621"/>
                <a:gd name="connsiteY4" fmla="*/ 125228 h 194678"/>
                <a:gd name="connsiteX5" fmla="*/ 210719 w 256621"/>
                <a:gd name="connsiteY5" fmla="*/ 194251 h 194678"/>
                <a:gd name="connsiteX6" fmla="*/ 229302 w 256621"/>
                <a:gd name="connsiteY6" fmla="*/ 175668 h 194678"/>
                <a:gd name="connsiteX7" fmla="*/ 214259 w 256621"/>
                <a:gd name="connsiteY7" fmla="*/ 132308 h 194678"/>
                <a:gd name="connsiteX8" fmla="*/ 199216 w 256621"/>
                <a:gd name="connsiteY8" fmla="*/ 88947 h 194678"/>
                <a:gd name="connsiteX9" fmla="*/ 202755 w 256621"/>
                <a:gd name="connsiteY9" fmla="*/ 72134 h 194678"/>
                <a:gd name="connsiteX10" fmla="*/ 217799 w 256621"/>
                <a:gd name="connsiteY10" fmla="*/ 58860 h 194678"/>
                <a:gd name="connsiteX11" fmla="*/ 247885 w 256621"/>
                <a:gd name="connsiteY11" fmla="*/ 33198 h 194678"/>
                <a:gd name="connsiteX12" fmla="*/ 230187 w 256621"/>
                <a:gd name="connsiteY12" fmla="*/ 10191 h 194678"/>
                <a:gd name="connsiteX13" fmla="*/ 185057 w 256621"/>
                <a:gd name="connsiteY13" fmla="*/ 49127 h 194678"/>
                <a:gd name="connsiteX14" fmla="*/ 166474 w 256621"/>
                <a:gd name="connsiteY14" fmla="*/ 76558 h 194678"/>
                <a:gd name="connsiteX15" fmla="*/ 179748 w 256621"/>
                <a:gd name="connsiteY15" fmla="*/ 121689 h 194678"/>
                <a:gd name="connsiteX16" fmla="*/ 189482 w 256621"/>
                <a:gd name="connsiteY16" fmla="*/ 149120 h 194678"/>
                <a:gd name="connsiteX17" fmla="*/ 155855 w 256621"/>
                <a:gd name="connsiteY17" fmla="*/ 115494 h 194678"/>
                <a:gd name="connsiteX18" fmla="*/ 108071 w 256621"/>
                <a:gd name="connsiteY18" fmla="*/ 62400 h 194678"/>
                <a:gd name="connsiteX19" fmla="*/ 75329 w 256621"/>
                <a:gd name="connsiteY19" fmla="*/ 61515 h 194678"/>
                <a:gd name="connsiteX20" fmla="*/ 12501 w 256621"/>
                <a:gd name="connsiteY20" fmla="*/ 105761 h 19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621" h="194678">
                  <a:moveTo>
                    <a:pt x="12501" y="105761"/>
                  </a:moveTo>
                  <a:cubicBezTo>
                    <a:pt x="-2542" y="116379"/>
                    <a:pt x="14271" y="139387"/>
                    <a:pt x="30199" y="128768"/>
                  </a:cubicBezTo>
                  <a:cubicBezTo>
                    <a:pt x="45242" y="118149"/>
                    <a:pt x="66480" y="96912"/>
                    <a:pt x="84178" y="90717"/>
                  </a:cubicBezTo>
                  <a:cubicBezTo>
                    <a:pt x="96567" y="86293"/>
                    <a:pt x="96567" y="90717"/>
                    <a:pt x="106301" y="102221"/>
                  </a:cubicBezTo>
                  <a:cubicBezTo>
                    <a:pt x="113380" y="110185"/>
                    <a:pt x="119574" y="117264"/>
                    <a:pt x="126653" y="125228"/>
                  </a:cubicBezTo>
                  <a:cubicBezTo>
                    <a:pt x="151431" y="152660"/>
                    <a:pt x="175323" y="180092"/>
                    <a:pt x="210719" y="194251"/>
                  </a:cubicBezTo>
                  <a:cubicBezTo>
                    <a:pt x="222223" y="198675"/>
                    <a:pt x="233727" y="187171"/>
                    <a:pt x="229302" y="175668"/>
                  </a:cubicBezTo>
                  <a:cubicBezTo>
                    <a:pt x="223993" y="161509"/>
                    <a:pt x="219568" y="146466"/>
                    <a:pt x="214259" y="132308"/>
                  </a:cubicBezTo>
                  <a:cubicBezTo>
                    <a:pt x="209834" y="119034"/>
                    <a:pt x="200100" y="102221"/>
                    <a:pt x="199216" y="88947"/>
                  </a:cubicBezTo>
                  <a:cubicBezTo>
                    <a:pt x="193021" y="80983"/>
                    <a:pt x="193906" y="75674"/>
                    <a:pt x="202755" y="72134"/>
                  </a:cubicBezTo>
                  <a:cubicBezTo>
                    <a:pt x="208065" y="67709"/>
                    <a:pt x="212489" y="63285"/>
                    <a:pt x="217799" y="58860"/>
                  </a:cubicBezTo>
                  <a:cubicBezTo>
                    <a:pt x="227533" y="50011"/>
                    <a:pt x="238151" y="41162"/>
                    <a:pt x="247885" y="33198"/>
                  </a:cubicBezTo>
                  <a:cubicBezTo>
                    <a:pt x="262044" y="20809"/>
                    <a:pt x="244346" y="-2198"/>
                    <a:pt x="230187" y="10191"/>
                  </a:cubicBezTo>
                  <a:cubicBezTo>
                    <a:pt x="215144" y="23464"/>
                    <a:pt x="200100" y="35853"/>
                    <a:pt x="185057" y="49127"/>
                  </a:cubicBezTo>
                  <a:cubicBezTo>
                    <a:pt x="176208" y="57091"/>
                    <a:pt x="167359" y="64170"/>
                    <a:pt x="166474" y="76558"/>
                  </a:cubicBezTo>
                  <a:cubicBezTo>
                    <a:pt x="165589" y="90717"/>
                    <a:pt x="175323" y="108415"/>
                    <a:pt x="179748" y="121689"/>
                  </a:cubicBezTo>
                  <a:cubicBezTo>
                    <a:pt x="183287" y="130538"/>
                    <a:pt x="185942" y="140271"/>
                    <a:pt x="189482" y="149120"/>
                  </a:cubicBezTo>
                  <a:cubicBezTo>
                    <a:pt x="177093" y="139387"/>
                    <a:pt x="166474" y="127883"/>
                    <a:pt x="155855" y="115494"/>
                  </a:cubicBezTo>
                  <a:cubicBezTo>
                    <a:pt x="140812" y="98681"/>
                    <a:pt x="126653" y="74789"/>
                    <a:pt x="108071" y="62400"/>
                  </a:cubicBezTo>
                  <a:cubicBezTo>
                    <a:pt x="96567" y="54436"/>
                    <a:pt x="86833" y="55321"/>
                    <a:pt x="75329" y="61515"/>
                  </a:cubicBezTo>
                  <a:cubicBezTo>
                    <a:pt x="53207" y="73904"/>
                    <a:pt x="32854" y="91602"/>
                    <a:pt x="12501" y="105761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208" name="Freeform: Shape 325">
              <a:extLst>
                <a:ext uri="{FF2B5EF4-FFF2-40B4-BE49-F238E27FC236}">
                  <a16:creationId xmlns:a16="http://schemas.microsoft.com/office/drawing/2014/main" id="{8CA856AA-70AF-6957-7EB3-C386283FA00F}"/>
                </a:ext>
              </a:extLst>
            </p:cNvPr>
            <p:cNvSpPr/>
            <p:nvPr/>
          </p:nvSpPr>
          <p:spPr>
            <a:xfrm>
              <a:off x="1145251" y="4753002"/>
              <a:ext cx="123886" cy="115037"/>
            </a:xfrm>
            <a:custGeom>
              <a:avLst/>
              <a:gdLst>
                <a:gd name="connsiteX0" fmla="*/ 97595 w 123886"/>
                <a:gd name="connsiteY0" fmla="*/ 50252 h 115037"/>
                <a:gd name="connsiteX1" fmla="*/ 82552 w 123886"/>
                <a:gd name="connsiteY1" fmla="*/ 65296 h 115037"/>
                <a:gd name="connsiteX2" fmla="*/ 62199 w 123886"/>
                <a:gd name="connsiteY2" fmla="*/ 11317 h 115037"/>
                <a:gd name="connsiteX3" fmla="*/ 7335 w 123886"/>
                <a:gd name="connsiteY3" fmla="*/ 40519 h 115037"/>
                <a:gd name="connsiteX4" fmla="*/ 33882 w 123886"/>
                <a:gd name="connsiteY4" fmla="*/ 52022 h 115037"/>
                <a:gd name="connsiteX5" fmla="*/ 49810 w 123886"/>
                <a:gd name="connsiteY5" fmla="*/ 39633 h 115037"/>
                <a:gd name="connsiteX6" fmla="*/ 52465 w 123886"/>
                <a:gd name="connsiteY6" fmla="*/ 58217 h 115037"/>
                <a:gd name="connsiteX7" fmla="*/ 55120 w 123886"/>
                <a:gd name="connsiteY7" fmla="*/ 98922 h 115037"/>
                <a:gd name="connsiteX8" fmla="*/ 78127 w 123886"/>
                <a:gd name="connsiteY8" fmla="*/ 108656 h 115037"/>
                <a:gd name="connsiteX9" fmla="*/ 120603 w 123886"/>
                <a:gd name="connsiteY9" fmla="*/ 68836 h 115037"/>
                <a:gd name="connsiteX10" fmla="*/ 97595 w 123886"/>
                <a:gd name="connsiteY10" fmla="*/ 50252 h 11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886" h="115037">
                  <a:moveTo>
                    <a:pt x="97595" y="50252"/>
                  </a:moveTo>
                  <a:cubicBezTo>
                    <a:pt x="93171" y="55562"/>
                    <a:pt x="87861" y="59987"/>
                    <a:pt x="82552" y="65296"/>
                  </a:cubicBezTo>
                  <a:cubicBezTo>
                    <a:pt x="81667" y="44058"/>
                    <a:pt x="79012" y="21051"/>
                    <a:pt x="62199" y="11317"/>
                  </a:cubicBezTo>
                  <a:cubicBezTo>
                    <a:pt x="38307" y="-2842"/>
                    <a:pt x="13529" y="17511"/>
                    <a:pt x="7335" y="40519"/>
                  </a:cubicBezTo>
                  <a:cubicBezTo>
                    <a:pt x="2025" y="58217"/>
                    <a:pt x="28573" y="69720"/>
                    <a:pt x="33882" y="52022"/>
                  </a:cubicBezTo>
                  <a:cubicBezTo>
                    <a:pt x="35652" y="46713"/>
                    <a:pt x="40961" y="29015"/>
                    <a:pt x="49810" y="39633"/>
                  </a:cubicBezTo>
                  <a:cubicBezTo>
                    <a:pt x="52465" y="43173"/>
                    <a:pt x="51580" y="53792"/>
                    <a:pt x="52465" y="58217"/>
                  </a:cubicBezTo>
                  <a:cubicBezTo>
                    <a:pt x="53350" y="71490"/>
                    <a:pt x="54235" y="85649"/>
                    <a:pt x="55120" y="98922"/>
                  </a:cubicBezTo>
                  <a:cubicBezTo>
                    <a:pt x="56005" y="109541"/>
                    <a:pt x="70163" y="114850"/>
                    <a:pt x="78127" y="108656"/>
                  </a:cubicBezTo>
                  <a:cubicBezTo>
                    <a:pt x="93171" y="96267"/>
                    <a:pt x="107329" y="82994"/>
                    <a:pt x="120603" y="68836"/>
                  </a:cubicBezTo>
                  <a:cubicBezTo>
                    <a:pt x="132991" y="53792"/>
                    <a:pt x="109984" y="36979"/>
                    <a:pt x="97595" y="50252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209" name="Freeform: Shape 326">
              <a:extLst>
                <a:ext uri="{FF2B5EF4-FFF2-40B4-BE49-F238E27FC236}">
                  <a16:creationId xmlns:a16="http://schemas.microsoft.com/office/drawing/2014/main" id="{815041D7-3D87-B864-8399-4523EDB684BC}"/>
                </a:ext>
              </a:extLst>
            </p:cNvPr>
            <p:cNvSpPr/>
            <p:nvPr/>
          </p:nvSpPr>
          <p:spPr>
            <a:xfrm>
              <a:off x="1117152" y="4587885"/>
              <a:ext cx="194679" cy="159283"/>
            </a:xfrm>
            <a:custGeom>
              <a:avLst/>
              <a:gdLst>
                <a:gd name="connsiteX0" fmla="*/ 184983 w 194678"/>
                <a:gd name="connsiteY0" fmla="*/ 76440 h 159282"/>
                <a:gd name="connsiteX1" fmla="*/ 130119 w 194678"/>
                <a:gd name="connsiteY1" fmla="*/ 11842 h 159282"/>
                <a:gd name="connsiteX2" fmla="*/ 107111 w 194678"/>
                <a:gd name="connsiteY2" fmla="*/ 29540 h 159282"/>
                <a:gd name="connsiteX3" fmla="*/ 129234 w 194678"/>
                <a:gd name="connsiteY3" fmla="*/ 55202 h 159282"/>
                <a:gd name="connsiteX4" fmla="*/ 92068 w 194678"/>
                <a:gd name="connsiteY4" fmla="*/ 85289 h 159282"/>
                <a:gd name="connsiteX5" fmla="*/ 32779 w 194678"/>
                <a:gd name="connsiteY5" fmla="*/ 16266 h 159282"/>
                <a:gd name="connsiteX6" fmla="*/ 9772 w 194678"/>
                <a:gd name="connsiteY6" fmla="*/ 33964 h 159282"/>
                <a:gd name="connsiteX7" fmla="*/ 109766 w 194678"/>
                <a:gd name="connsiteY7" fmla="*/ 148117 h 159282"/>
                <a:gd name="connsiteX8" fmla="*/ 132774 w 194678"/>
                <a:gd name="connsiteY8" fmla="*/ 130419 h 159282"/>
                <a:gd name="connsiteX9" fmla="*/ 111536 w 194678"/>
                <a:gd name="connsiteY9" fmla="*/ 106527 h 159282"/>
                <a:gd name="connsiteX10" fmla="*/ 148702 w 194678"/>
                <a:gd name="connsiteY10" fmla="*/ 76440 h 159282"/>
                <a:gd name="connsiteX11" fmla="*/ 162860 w 194678"/>
                <a:gd name="connsiteY11" fmla="*/ 93253 h 159282"/>
                <a:gd name="connsiteX12" fmla="*/ 184983 w 194678"/>
                <a:gd name="connsiteY12" fmla="*/ 76440 h 159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678" h="159282">
                  <a:moveTo>
                    <a:pt x="184983" y="76440"/>
                  </a:moveTo>
                  <a:cubicBezTo>
                    <a:pt x="166400" y="55202"/>
                    <a:pt x="147817" y="33080"/>
                    <a:pt x="130119" y="11842"/>
                  </a:cubicBezTo>
                  <a:cubicBezTo>
                    <a:pt x="117730" y="-2316"/>
                    <a:pt x="94723" y="15382"/>
                    <a:pt x="107111" y="29540"/>
                  </a:cubicBezTo>
                  <a:cubicBezTo>
                    <a:pt x="114191" y="38389"/>
                    <a:pt x="122155" y="47238"/>
                    <a:pt x="129234" y="55202"/>
                  </a:cubicBezTo>
                  <a:cubicBezTo>
                    <a:pt x="116845" y="64936"/>
                    <a:pt x="104457" y="75555"/>
                    <a:pt x="92068" y="85289"/>
                  </a:cubicBezTo>
                  <a:cubicBezTo>
                    <a:pt x="71715" y="62281"/>
                    <a:pt x="52247" y="39274"/>
                    <a:pt x="32779" y="16266"/>
                  </a:cubicBezTo>
                  <a:cubicBezTo>
                    <a:pt x="21276" y="2108"/>
                    <a:pt x="-1732" y="18921"/>
                    <a:pt x="9772" y="33964"/>
                  </a:cubicBezTo>
                  <a:cubicBezTo>
                    <a:pt x="42513" y="72900"/>
                    <a:pt x="75255" y="110951"/>
                    <a:pt x="109766" y="148117"/>
                  </a:cubicBezTo>
                  <a:cubicBezTo>
                    <a:pt x="122155" y="161391"/>
                    <a:pt x="145162" y="144577"/>
                    <a:pt x="132774" y="130419"/>
                  </a:cubicBezTo>
                  <a:cubicBezTo>
                    <a:pt x="125694" y="122455"/>
                    <a:pt x="118615" y="114491"/>
                    <a:pt x="111536" y="106527"/>
                  </a:cubicBezTo>
                  <a:cubicBezTo>
                    <a:pt x="123925" y="96793"/>
                    <a:pt x="136313" y="86174"/>
                    <a:pt x="148702" y="76440"/>
                  </a:cubicBezTo>
                  <a:cubicBezTo>
                    <a:pt x="153126" y="81749"/>
                    <a:pt x="158436" y="87944"/>
                    <a:pt x="162860" y="93253"/>
                  </a:cubicBezTo>
                  <a:cubicBezTo>
                    <a:pt x="173479" y="108297"/>
                    <a:pt x="196487" y="90598"/>
                    <a:pt x="184983" y="76440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210" name="Freeform: Shape 327">
              <a:extLst>
                <a:ext uri="{FF2B5EF4-FFF2-40B4-BE49-F238E27FC236}">
                  <a16:creationId xmlns:a16="http://schemas.microsoft.com/office/drawing/2014/main" id="{70F1C669-AE4B-2E18-AEAC-4584724A292B}"/>
                </a:ext>
              </a:extLst>
            </p:cNvPr>
            <p:cNvSpPr/>
            <p:nvPr/>
          </p:nvSpPr>
          <p:spPr>
            <a:xfrm>
              <a:off x="1337850" y="4534513"/>
              <a:ext cx="79641" cy="88490"/>
            </a:xfrm>
            <a:custGeom>
              <a:avLst/>
              <a:gdLst>
                <a:gd name="connsiteX0" fmla="*/ 12954 w 79641"/>
                <a:gd name="connsiteY0" fmla="*/ 65214 h 88490"/>
                <a:gd name="connsiteX1" fmla="*/ 61624 w 79641"/>
                <a:gd name="connsiteY1" fmla="*/ 79372 h 88490"/>
                <a:gd name="connsiteX2" fmla="*/ 78437 w 79641"/>
                <a:gd name="connsiteY2" fmla="*/ 31587 h 88490"/>
                <a:gd name="connsiteX3" fmla="*/ 30652 w 79641"/>
                <a:gd name="connsiteY3" fmla="*/ 7695 h 88490"/>
                <a:gd name="connsiteX4" fmla="*/ 24458 w 79641"/>
                <a:gd name="connsiteY4" fmla="*/ 10350 h 88490"/>
                <a:gd name="connsiteX5" fmla="*/ 20034 w 79641"/>
                <a:gd name="connsiteY5" fmla="*/ 13005 h 88490"/>
                <a:gd name="connsiteX6" fmla="*/ 12954 w 79641"/>
                <a:gd name="connsiteY6" fmla="*/ 65214 h 88490"/>
                <a:gd name="connsiteX7" fmla="*/ 49235 w 79641"/>
                <a:gd name="connsiteY7" fmla="*/ 51940 h 88490"/>
                <a:gd name="connsiteX8" fmla="*/ 36847 w 79641"/>
                <a:gd name="connsiteY8" fmla="*/ 34242 h 88490"/>
                <a:gd name="connsiteX9" fmla="*/ 50120 w 79641"/>
                <a:gd name="connsiteY9" fmla="*/ 39552 h 88490"/>
                <a:gd name="connsiteX10" fmla="*/ 49235 w 79641"/>
                <a:gd name="connsiteY10" fmla="*/ 51940 h 8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641" h="88490">
                  <a:moveTo>
                    <a:pt x="12954" y="65214"/>
                  </a:moveTo>
                  <a:cubicBezTo>
                    <a:pt x="22688" y="82027"/>
                    <a:pt x="43926" y="88221"/>
                    <a:pt x="61624" y="79372"/>
                  </a:cubicBezTo>
                  <a:cubicBezTo>
                    <a:pt x="78437" y="70523"/>
                    <a:pt x="85516" y="49286"/>
                    <a:pt x="78437" y="31587"/>
                  </a:cubicBezTo>
                  <a:cubicBezTo>
                    <a:pt x="71358" y="13005"/>
                    <a:pt x="50120" y="3270"/>
                    <a:pt x="30652" y="7695"/>
                  </a:cubicBezTo>
                  <a:cubicBezTo>
                    <a:pt x="27998" y="8580"/>
                    <a:pt x="26228" y="9465"/>
                    <a:pt x="24458" y="10350"/>
                  </a:cubicBezTo>
                  <a:cubicBezTo>
                    <a:pt x="22688" y="11235"/>
                    <a:pt x="21803" y="11235"/>
                    <a:pt x="20034" y="13005"/>
                  </a:cubicBezTo>
                  <a:cubicBezTo>
                    <a:pt x="4105" y="24508"/>
                    <a:pt x="3220" y="47516"/>
                    <a:pt x="12954" y="65214"/>
                  </a:cubicBezTo>
                  <a:close/>
                  <a:moveTo>
                    <a:pt x="49235" y="51940"/>
                  </a:moveTo>
                  <a:cubicBezTo>
                    <a:pt x="39501" y="60789"/>
                    <a:pt x="29768" y="40436"/>
                    <a:pt x="36847" y="34242"/>
                  </a:cubicBezTo>
                  <a:cubicBezTo>
                    <a:pt x="42156" y="34242"/>
                    <a:pt x="46581" y="35127"/>
                    <a:pt x="50120" y="39552"/>
                  </a:cubicBezTo>
                  <a:cubicBezTo>
                    <a:pt x="52775" y="43091"/>
                    <a:pt x="52775" y="49286"/>
                    <a:pt x="49235" y="51940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211" name="Freeform: Shape 328">
              <a:extLst>
                <a:ext uri="{FF2B5EF4-FFF2-40B4-BE49-F238E27FC236}">
                  <a16:creationId xmlns:a16="http://schemas.microsoft.com/office/drawing/2014/main" id="{4928C3FD-BE64-AF27-92FD-650F10485B21}"/>
                </a:ext>
              </a:extLst>
            </p:cNvPr>
            <p:cNvSpPr/>
            <p:nvPr/>
          </p:nvSpPr>
          <p:spPr>
            <a:xfrm>
              <a:off x="848123" y="4633622"/>
              <a:ext cx="79641" cy="88490"/>
            </a:xfrm>
            <a:custGeom>
              <a:avLst/>
              <a:gdLst>
                <a:gd name="connsiteX0" fmla="*/ 13330 w 79641"/>
                <a:gd name="connsiteY0" fmla="*/ 65214 h 88490"/>
                <a:gd name="connsiteX1" fmla="*/ 62000 w 79641"/>
                <a:gd name="connsiteY1" fmla="*/ 79372 h 88490"/>
                <a:gd name="connsiteX2" fmla="*/ 78813 w 79641"/>
                <a:gd name="connsiteY2" fmla="*/ 31587 h 88490"/>
                <a:gd name="connsiteX3" fmla="*/ 31028 w 79641"/>
                <a:gd name="connsiteY3" fmla="*/ 7695 h 88490"/>
                <a:gd name="connsiteX4" fmla="*/ 24834 w 79641"/>
                <a:gd name="connsiteY4" fmla="*/ 10350 h 88490"/>
                <a:gd name="connsiteX5" fmla="*/ 20409 w 79641"/>
                <a:gd name="connsiteY5" fmla="*/ 13004 h 88490"/>
                <a:gd name="connsiteX6" fmla="*/ 13330 w 79641"/>
                <a:gd name="connsiteY6" fmla="*/ 65214 h 88490"/>
                <a:gd name="connsiteX7" fmla="*/ 49611 w 79641"/>
                <a:gd name="connsiteY7" fmla="*/ 51940 h 88490"/>
                <a:gd name="connsiteX8" fmla="*/ 37222 w 79641"/>
                <a:gd name="connsiteY8" fmla="*/ 34242 h 88490"/>
                <a:gd name="connsiteX9" fmla="*/ 50496 w 79641"/>
                <a:gd name="connsiteY9" fmla="*/ 39551 h 88490"/>
                <a:gd name="connsiteX10" fmla="*/ 49611 w 79641"/>
                <a:gd name="connsiteY10" fmla="*/ 51940 h 8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641" h="88490">
                  <a:moveTo>
                    <a:pt x="13330" y="65214"/>
                  </a:moveTo>
                  <a:cubicBezTo>
                    <a:pt x="23064" y="82027"/>
                    <a:pt x="44302" y="88221"/>
                    <a:pt x="62000" y="79372"/>
                  </a:cubicBezTo>
                  <a:cubicBezTo>
                    <a:pt x="78813" y="70523"/>
                    <a:pt x="85892" y="49286"/>
                    <a:pt x="78813" y="31587"/>
                  </a:cubicBezTo>
                  <a:cubicBezTo>
                    <a:pt x="71733" y="13004"/>
                    <a:pt x="50496" y="3270"/>
                    <a:pt x="31028" y="7695"/>
                  </a:cubicBezTo>
                  <a:cubicBezTo>
                    <a:pt x="28373" y="8580"/>
                    <a:pt x="26603" y="9465"/>
                    <a:pt x="24834" y="10350"/>
                  </a:cubicBezTo>
                  <a:cubicBezTo>
                    <a:pt x="23064" y="11235"/>
                    <a:pt x="22179" y="11235"/>
                    <a:pt x="20409" y="13004"/>
                  </a:cubicBezTo>
                  <a:cubicBezTo>
                    <a:pt x="4481" y="24508"/>
                    <a:pt x="2711" y="47516"/>
                    <a:pt x="13330" y="65214"/>
                  </a:cubicBezTo>
                  <a:close/>
                  <a:moveTo>
                    <a:pt x="49611" y="51940"/>
                  </a:moveTo>
                  <a:cubicBezTo>
                    <a:pt x="39877" y="60789"/>
                    <a:pt x="30143" y="40437"/>
                    <a:pt x="37222" y="34242"/>
                  </a:cubicBezTo>
                  <a:cubicBezTo>
                    <a:pt x="42532" y="34242"/>
                    <a:pt x="46956" y="35127"/>
                    <a:pt x="50496" y="39551"/>
                  </a:cubicBezTo>
                  <a:cubicBezTo>
                    <a:pt x="53151" y="43091"/>
                    <a:pt x="53151" y="49286"/>
                    <a:pt x="49611" y="51940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212" name="Freeform: Shape 329">
              <a:extLst>
                <a:ext uri="{FF2B5EF4-FFF2-40B4-BE49-F238E27FC236}">
                  <a16:creationId xmlns:a16="http://schemas.microsoft.com/office/drawing/2014/main" id="{EC162738-B1C1-328B-6A75-F42A47C910D0}"/>
                </a:ext>
              </a:extLst>
            </p:cNvPr>
            <p:cNvSpPr/>
            <p:nvPr/>
          </p:nvSpPr>
          <p:spPr>
            <a:xfrm>
              <a:off x="1636501" y="4156052"/>
              <a:ext cx="212377" cy="212377"/>
            </a:xfrm>
            <a:custGeom>
              <a:avLst/>
              <a:gdLst>
                <a:gd name="connsiteX0" fmla="*/ 34638 w 212376"/>
                <a:gd name="connsiteY0" fmla="*/ 169355 h 212376"/>
                <a:gd name="connsiteX1" fmla="*/ 59415 w 212376"/>
                <a:gd name="connsiteY1" fmla="*/ 144578 h 212376"/>
                <a:gd name="connsiteX2" fmla="*/ 64725 w 212376"/>
                <a:gd name="connsiteY2" fmla="*/ 153427 h 212376"/>
                <a:gd name="connsiteX3" fmla="*/ 66495 w 212376"/>
                <a:gd name="connsiteY3" fmla="*/ 156081 h 212376"/>
                <a:gd name="connsiteX4" fmla="*/ 32868 w 212376"/>
                <a:gd name="connsiteY4" fmla="*/ 183513 h 212376"/>
                <a:gd name="connsiteX5" fmla="*/ 50566 w 212376"/>
                <a:gd name="connsiteY5" fmla="*/ 206521 h 212376"/>
                <a:gd name="connsiteX6" fmla="*/ 88617 w 212376"/>
                <a:gd name="connsiteY6" fmla="*/ 175549 h 212376"/>
                <a:gd name="connsiteX7" fmla="*/ 201000 w 212376"/>
                <a:gd name="connsiteY7" fmla="*/ 153427 h 212376"/>
                <a:gd name="connsiteX8" fmla="*/ 183302 w 212376"/>
                <a:gd name="connsiteY8" fmla="*/ 130419 h 212376"/>
                <a:gd name="connsiteX9" fmla="*/ 113395 w 212376"/>
                <a:gd name="connsiteY9" fmla="*/ 153427 h 212376"/>
                <a:gd name="connsiteX10" fmla="*/ 139057 w 212376"/>
                <a:gd name="connsiteY10" fmla="*/ 130419 h 212376"/>
                <a:gd name="connsiteX11" fmla="*/ 121359 w 212376"/>
                <a:gd name="connsiteY11" fmla="*/ 107411 h 212376"/>
                <a:gd name="connsiteX12" fmla="*/ 86848 w 212376"/>
                <a:gd name="connsiteY12" fmla="*/ 137498 h 212376"/>
                <a:gd name="connsiteX13" fmla="*/ 79768 w 212376"/>
                <a:gd name="connsiteY13" fmla="*/ 125110 h 212376"/>
                <a:gd name="connsiteX14" fmla="*/ 118704 w 212376"/>
                <a:gd name="connsiteY14" fmla="*/ 95023 h 212376"/>
                <a:gd name="connsiteX15" fmla="*/ 101006 w 212376"/>
                <a:gd name="connsiteY15" fmla="*/ 72015 h 212376"/>
                <a:gd name="connsiteX16" fmla="*/ 73574 w 212376"/>
                <a:gd name="connsiteY16" fmla="*/ 92368 h 212376"/>
                <a:gd name="connsiteX17" fmla="*/ 98351 w 212376"/>
                <a:gd name="connsiteY17" fmla="*/ 29540 h 212376"/>
                <a:gd name="connsiteX18" fmla="*/ 75344 w 212376"/>
                <a:gd name="connsiteY18" fmla="*/ 11842 h 212376"/>
                <a:gd name="connsiteX19" fmla="*/ 46142 w 212376"/>
                <a:gd name="connsiteY19" fmla="*/ 115376 h 212376"/>
                <a:gd name="connsiteX20" fmla="*/ 8976 w 212376"/>
                <a:gd name="connsiteY20" fmla="*/ 151657 h 212376"/>
                <a:gd name="connsiteX21" fmla="*/ 34638 w 212376"/>
                <a:gd name="connsiteY21" fmla="*/ 169355 h 21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2376" h="212376">
                  <a:moveTo>
                    <a:pt x="34638" y="169355"/>
                  </a:moveTo>
                  <a:cubicBezTo>
                    <a:pt x="42602" y="160506"/>
                    <a:pt x="50566" y="152542"/>
                    <a:pt x="59415" y="144578"/>
                  </a:cubicBezTo>
                  <a:cubicBezTo>
                    <a:pt x="61185" y="147232"/>
                    <a:pt x="62955" y="150772"/>
                    <a:pt x="64725" y="153427"/>
                  </a:cubicBezTo>
                  <a:cubicBezTo>
                    <a:pt x="65610" y="154312"/>
                    <a:pt x="65610" y="155196"/>
                    <a:pt x="66495" y="156081"/>
                  </a:cubicBezTo>
                  <a:cubicBezTo>
                    <a:pt x="54991" y="164930"/>
                    <a:pt x="44372" y="174664"/>
                    <a:pt x="32868" y="183513"/>
                  </a:cubicBezTo>
                  <a:cubicBezTo>
                    <a:pt x="18710" y="195017"/>
                    <a:pt x="35523" y="218024"/>
                    <a:pt x="50566" y="206521"/>
                  </a:cubicBezTo>
                  <a:cubicBezTo>
                    <a:pt x="63840" y="195902"/>
                    <a:pt x="76229" y="186168"/>
                    <a:pt x="88617" y="175549"/>
                  </a:cubicBezTo>
                  <a:cubicBezTo>
                    <a:pt x="124013" y="194132"/>
                    <a:pt x="172683" y="179974"/>
                    <a:pt x="201000" y="153427"/>
                  </a:cubicBezTo>
                  <a:cubicBezTo>
                    <a:pt x="214274" y="141038"/>
                    <a:pt x="197460" y="118030"/>
                    <a:pt x="183302" y="130419"/>
                  </a:cubicBezTo>
                  <a:cubicBezTo>
                    <a:pt x="164719" y="147232"/>
                    <a:pt x="136402" y="158736"/>
                    <a:pt x="113395" y="153427"/>
                  </a:cubicBezTo>
                  <a:cubicBezTo>
                    <a:pt x="122244" y="145462"/>
                    <a:pt x="131093" y="138383"/>
                    <a:pt x="139057" y="130419"/>
                  </a:cubicBezTo>
                  <a:cubicBezTo>
                    <a:pt x="152330" y="118030"/>
                    <a:pt x="135517" y="95023"/>
                    <a:pt x="121359" y="107411"/>
                  </a:cubicBezTo>
                  <a:cubicBezTo>
                    <a:pt x="109855" y="117145"/>
                    <a:pt x="98351" y="127764"/>
                    <a:pt x="86848" y="137498"/>
                  </a:cubicBezTo>
                  <a:cubicBezTo>
                    <a:pt x="84193" y="133959"/>
                    <a:pt x="81538" y="129534"/>
                    <a:pt x="79768" y="125110"/>
                  </a:cubicBezTo>
                  <a:cubicBezTo>
                    <a:pt x="92157" y="114491"/>
                    <a:pt x="105431" y="104757"/>
                    <a:pt x="118704" y="95023"/>
                  </a:cubicBezTo>
                  <a:cubicBezTo>
                    <a:pt x="133747" y="84404"/>
                    <a:pt x="116934" y="61397"/>
                    <a:pt x="101006" y="72015"/>
                  </a:cubicBezTo>
                  <a:cubicBezTo>
                    <a:pt x="91272" y="78210"/>
                    <a:pt x="82423" y="85289"/>
                    <a:pt x="73574" y="92368"/>
                  </a:cubicBezTo>
                  <a:cubicBezTo>
                    <a:pt x="74459" y="69361"/>
                    <a:pt x="83308" y="47238"/>
                    <a:pt x="98351" y="29540"/>
                  </a:cubicBezTo>
                  <a:cubicBezTo>
                    <a:pt x="110740" y="15382"/>
                    <a:pt x="87732" y="-2316"/>
                    <a:pt x="75344" y="11842"/>
                  </a:cubicBezTo>
                  <a:cubicBezTo>
                    <a:pt x="52336" y="39274"/>
                    <a:pt x="39948" y="79095"/>
                    <a:pt x="46142" y="115376"/>
                  </a:cubicBezTo>
                  <a:cubicBezTo>
                    <a:pt x="32868" y="126879"/>
                    <a:pt x="20480" y="139268"/>
                    <a:pt x="8976" y="151657"/>
                  </a:cubicBezTo>
                  <a:cubicBezTo>
                    <a:pt x="-758" y="164930"/>
                    <a:pt x="22250" y="182628"/>
                    <a:pt x="34638" y="169355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213" name="Freeform: Shape 330">
              <a:extLst>
                <a:ext uri="{FF2B5EF4-FFF2-40B4-BE49-F238E27FC236}">
                  <a16:creationId xmlns:a16="http://schemas.microsoft.com/office/drawing/2014/main" id="{74B66A1E-CB3F-C534-0D2D-587E3EBA9EC7}"/>
                </a:ext>
              </a:extLst>
            </p:cNvPr>
            <p:cNvSpPr/>
            <p:nvPr/>
          </p:nvSpPr>
          <p:spPr>
            <a:xfrm>
              <a:off x="1788686" y="4144992"/>
              <a:ext cx="115037" cy="115037"/>
            </a:xfrm>
            <a:custGeom>
              <a:avLst/>
              <a:gdLst>
                <a:gd name="connsiteX0" fmla="*/ 42620 w 115037"/>
                <a:gd name="connsiteY0" fmla="*/ 55644 h 115037"/>
                <a:gd name="connsiteX1" fmla="*/ 40851 w 115037"/>
                <a:gd name="connsiteY1" fmla="*/ 93695 h 115037"/>
                <a:gd name="connsiteX2" fmla="*/ 63858 w 115037"/>
                <a:gd name="connsiteY2" fmla="*/ 106968 h 115037"/>
                <a:gd name="connsiteX3" fmla="*/ 110758 w 115037"/>
                <a:gd name="connsiteY3" fmla="*/ 68918 h 115037"/>
                <a:gd name="connsiteX4" fmla="*/ 93060 w 115037"/>
                <a:gd name="connsiteY4" fmla="*/ 45910 h 115037"/>
                <a:gd name="connsiteX5" fmla="*/ 71822 w 115037"/>
                <a:gd name="connsiteY5" fmla="*/ 61838 h 115037"/>
                <a:gd name="connsiteX6" fmla="*/ 55009 w 115037"/>
                <a:gd name="connsiteY6" fmla="*/ 12283 h 115037"/>
                <a:gd name="connsiteX7" fmla="*/ 7224 w 115037"/>
                <a:gd name="connsiteY7" fmla="*/ 41485 h 115037"/>
                <a:gd name="connsiteX8" fmla="*/ 35541 w 115037"/>
                <a:gd name="connsiteY8" fmla="*/ 37946 h 115037"/>
                <a:gd name="connsiteX9" fmla="*/ 41736 w 115037"/>
                <a:gd name="connsiteY9" fmla="*/ 42370 h 115037"/>
                <a:gd name="connsiteX10" fmla="*/ 42620 w 115037"/>
                <a:gd name="connsiteY10" fmla="*/ 55644 h 11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037" h="115037">
                  <a:moveTo>
                    <a:pt x="42620" y="55644"/>
                  </a:moveTo>
                  <a:cubicBezTo>
                    <a:pt x="41736" y="68033"/>
                    <a:pt x="41736" y="80421"/>
                    <a:pt x="40851" y="93695"/>
                  </a:cubicBezTo>
                  <a:cubicBezTo>
                    <a:pt x="39966" y="104314"/>
                    <a:pt x="54124" y="116702"/>
                    <a:pt x="63858" y="106968"/>
                  </a:cubicBezTo>
                  <a:cubicBezTo>
                    <a:pt x="78902" y="92810"/>
                    <a:pt x="93945" y="80421"/>
                    <a:pt x="110758" y="68918"/>
                  </a:cubicBezTo>
                  <a:cubicBezTo>
                    <a:pt x="125801" y="58299"/>
                    <a:pt x="108988" y="35291"/>
                    <a:pt x="93060" y="45910"/>
                  </a:cubicBezTo>
                  <a:cubicBezTo>
                    <a:pt x="85981" y="51219"/>
                    <a:pt x="78902" y="56529"/>
                    <a:pt x="71822" y="61838"/>
                  </a:cubicBezTo>
                  <a:cubicBezTo>
                    <a:pt x="72707" y="42370"/>
                    <a:pt x="70937" y="22902"/>
                    <a:pt x="55009" y="12283"/>
                  </a:cubicBezTo>
                  <a:cubicBezTo>
                    <a:pt x="33771" y="-2760"/>
                    <a:pt x="1915" y="14053"/>
                    <a:pt x="7224" y="41485"/>
                  </a:cubicBezTo>
                  <a:cubicBezTo>
                    <a:pt x="10764" y="59184"/>
                    <a:pt x="39081" y="56529"/>
                    <a:pt x="35541" y="37946"/>
                  </a:cubicBezTo>
                  <a:cubicBezTo>
                    <a:pt x="33771" y="30867"/>
                    <a:pt x="40851" y="39716"/>
                    <a:pt x="41736" y="42370"/>
                  </a:cubicBezTo>
                  <a:cubicBezTo>
                    <a:pt x="44390" y="45910"/>
                    <a:pt x="43505" y="52104"/>
                    <a:pt x="42620" y="55644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214" name="Freeform: Shape 331">
              <a:extLst>
                <a:ext uri="{FF2B5EF4-FFF2-40B4-BE49-F238E27FC236}">
                  <a16:creationId xmlns:a16="http://schemas.microsoft.com/office/drawing/2014/main" id="{9E79B781-D866-E6FC-1A57-81BD5C6EC3C9}"/>
                </a:ext>
              </a:extLst>
            </p:cNvPr>
            <p:cNvSpPr/>
            <p:nvPr/>
          </p:nvSpPr>
          <p:spPr>
            <a:xfrm>
              <a:off x="1824189" y="4032946"/>
              <a:ext cx="123886" cy="106188"/>
            </a:xfrm>
            <a:custGeom>
              <a:avLst/>
              <a:gdLst>
                <a:gd name="connsiteX0" fmla="*/ 47823 w 123886"/>
                <a:gd name="connsiteY0" fmla="*/ 57961 h 106188"/>
                <a:gd name="connsiteX1" fmla="*/ 47823 w 123886"/>
                <a:gd name="connsiteY1" fmla="*/ 96012 h 106188"/>
                <a:gd name="connsiteX2" fmla="*/ 69945 w 123886"/>
                <a:gd name="connsiteY2" fmla="*/ 102206 h 106188"/>
                <a:gd name="connsiteX3" fmla="*/ 114191 w 123886"/>
                <a:gd name="connsiteY3" fmla="*/ 69465 h 106188"/>
                <a:gd name="connsiteX4" fmla="*/ 96493 w 123886"/>
                <a:gd name="connsiteY4" fmla="*/ 46457 h 106188"/>
                <a:gd name="connsiteX5" fmla="*/ 76140 w 123886"/>
                <a:gd name="connsiteY5" fmla="*/ 61501 h 106188"/>
                <a:gd name="connsiteX6" fmla="*/ 77910 w 123886"/>
                <a:gd name="connsiteY6" fmla="*/ 53537 h 106188"/>
                <a:gd name="connsiteX7" fmla="*/ 71715 w 123886"/>
                <a:gd name="connsiteY7" fmla="*/ 21680 h 106188"/>
                <a:gd name="connsiteX8" fmla="*/ 9772 w 123886"/>
                <a:gd name="connsiteY8" fmla="*/ 20795 h 106188"/>
                <a:gd name="connsiteX9" fmla="*/ 32780 w 123886"/>
                <a:gd name="connsiteY9" fmla="*/ 38493 h 106188"/>
                <a:gd name="connsiteX10" fmla="*/ 49593 w 123886"/>
                <a:gd name="connsiteY10" fmla="*/ 40263 h 106188"/>
                <a:gd name="connsiteX11" fmla="*/ 47823 w 123886"/>
                <a:gd name="connsiteY11" fmla="*/ 57961 h 106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3886" h="106188">
                  <a:moveTo>
                    <a:pt x="47823" y="57961"/>
                  </a:moveTo>
                  <a:cubicBezTo>
                    <a:pt x="45168" y="71235"/>
                    <a:pt x="42513" y="83623"/>
                    <a:pt x="47823" y="96012"/>
                  </a:cubicBezTo>
                  <a:cubicBezTo>
                    <a:pt x="51362" y="104861"/>
                    <a:pt x="61981" y="107516"/>
                    <a:pt x="69945" y="102206"/>
                  </a:cubicBezTo>
                  <a:cubicBezTo>
                    <a:pt x="84989" y="91588"/>
                    <a:pt x="99147" y="80084"/>
                    <a:pt x="114191" y="69465"/>
                  </a:cubicBezTo>
                  <a:cubicBezTo>
                    <a:pt x="129234" y="57961"/>
                    <a:pt x="111536" y="35838"/>
                    <a:pt x="96493" y="46457"/>
                  </a:cubicBezTo>
                  <a:cubicBezTo>
                    <a:pt x="89413" y="51767"/>
                    <a:pt x="83219" y="56191"/>
                    <a:pt x="76140" y="61501"/>
                  </a:cubicBezTo>
                  <a:cubicBezTo>
                    <a:pt x="77025" y="58846"/>
                    <a:pt x="77910" y="56191"/>
                    <a:pt x="77910" y="53537"/>
                  </a:cubicBezTo>
                  <a:cubicBezTo>
                    <a:pt x="79679" y="42918"/>
                    <a:pt x="78795" y="30529"/>
                    <a:pt x="71715" y="21680"/>
                  </a:cubicBezTo>
                  <a:cubicBezTo>
                    <a:pt x="56672" y="1327"/>
                    <a:pt x="24815" y="2212"/>
                    <a:pt x="9772" y="20795"/>
                  </a:cubicBezTo>
                  <a:cubicBezTo>
                    <a:pt x="-1732" y="34954"/>
                    <a:pt x="21276" y="52652"/>
                    <a:pt x="32780" y="38493"/>
                  </a:cubicBezTo>
                  <a:cubicBezTo>
                    <a:pt x="37204" y="33184"/>
                    <a:pt x="46938" y="33184"/>
                    <a:pt x="49593" y="40263"/>
                  </a:cubicBezTo>
                  <a:cubicBezTo>
                    <a:pt x="51362" y="44688"/>
                    <a:pt x="48708" y="53537"/>
                    <a:pt x="47823" y="57961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215" name="Freeform: Shape 332">
              <a:extLst>
                <a:ext uri="{FF2B5EF4-FFF2-40B4-BE49-F238E27FC236}">
                  <a16:creationId xmlns:a16="http://schemas.microsoft.com/office/drawing/2014/main" id="{645559BE-898F-B459-4290-0AF4F7428885}"/>
                </a:ext>
              </a:extLst>
            </p:cNvPr>
            <p:cNvSpPr/>
            <p:nvPr/>
          </p:nvSpPr>
          <p:spPr>
            <a:xfrm>
              <a:off x="1949434" y="3954615"/>
              <a:ext cx="97339" cy="97339"/>
            </a:xfrm>
            <a:custGeom>
              <a:avLst/>
              <a:gdLst>
                <a:gd name="connsiteX0" fmla="*/ 14608 w 97339"/>
                <a:gd name="connsiteY0" fmla="*/ 76120 h 97339"/>
                <a:gd name="connsiteX1" fmla="*/ 73012 w 97339"/>
                <a:gd name="connsiteY1" fmla="*/ 84969 h 97339"/>
                <a:gd name="connsiteX2" fmla="*/ 86286 w 97339"/>
                <a:gd name="connsiteY2" fmla="*/ 28335 h 97339"/>
                <a:gd name="connsiteX3" fmla="*/ 29652 w 97339"/>
                <a:gd name="connsiteY3" fmla="*/ 10637 h 97339"/>
                <a:gd name="connsiteX4" fmla="*/ 26997 w 97339"/>
                <a:gd name="connsiteY4" fmla="*/ 12407 h 97339"/>
                <a:gd name="connsiteX5" fmla="*/ 23458 w 97339"/>
                <a:gd name="connsiteY5" fmla="*/ 14176 h 97339"/>
                <a:gd name="connsiteX6" fmla="*/ 14608 w 97339"/>
                <a:gd name="connsiteY6" fmla="*/ 76120 h 97339"/>
                <a:gd name="connsiteX7" fmla="*/ 41156 w 97339"/>
                <a:gd name="connsiteY7" fmla="*/ 36299 h 97339"/>
                <a:gd name="connsiteX8" fmla="*/ 57969 w 97339"/>
                <a:gd name="connsiteY8" fmla="*/ 60192 h 97339"/>
                <a:gd name="connsiteX9" fmla="*/ 38501 w 97339"/>
                <a:gd name="connsiteY9" fmla="*/ 59307 h 97339"/>
                <a:gd name="connsiteX10" fmla="*/ 41156 w 97339"/>
                <a:gd name="connsiteY10" fmla="*/ 36299 h 9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339" h="97339">
                  <a:moveTo>
                    <a:pt x="14608" y="76120"/>
                  </a:moveTo>
                  <a:cubicBezTo>
                    <a:pt x="28767" y="95588"/>
                    <a:pt x="54429" y="97357"/>
                    <a:pt x="73012" y="84969"/>
                  </a:cubicBezTo>
                  <a:cubicBezTo>
                    <a:pt x="91595" y="72580"/>
                    <a:pt x="98674" y="47803"/>
                    <a:pt x="86286" y="28335"/>
                  </a:cubicBezTo>
                  <a:cubicBezTo>
                    <a:pt x="74782" y="9752"/>
                    <a:pt x="50005" y="903"/>
                    <a:pt x="29652" y="10637"/>
                  </a:cubicBezTo>
                  <a:cubicBezTo>
                    <a:pt x="28767" y="11522"/>
                    <a:pt x="27882" y="11522"/>
                    <a:pt x="26997" y="12407"/>
                  </a:cubicBezTo>
                  <a:cubicBezTo>
                    <a:pt x="26112" y="13291"/>
                    <a:pt x="24342" y="13291"/>
                    <a:pt x="23458" y="14176"/>
                  </a:cubicBezTo>
                  <a:cubicBezTo>
                    <a:pt x="4875" y="27450"/>
                    <a:pt x="1335" y="56652"/>
                    <a:pt x="14608" y="76120"/>
                  </a:cubicBezTo>
                  <a:close/>
                  <a:moveTo>
                    <a:pt x="41156" y="36299"/>
                  </a:moveTo>
                  <a:cubicBezTo>
                    <a:pt x="56199" y="30105"/>
                    <a:pt x="73012" y="48688"/>
                    <a:pt x="57969" y="60192"/>
                  </a:cubicBezTo>
                  <a:cubicBezTo>
                    <a:pt x="51774" y="64616"/>
                    <a:pt x="43810" y="66386"/>
                    <a:pt x="38501" y="59307"/>
                  </a:cubicBezTo>
                  <a:cubicBezTo>
                    <a:pt x="33192" y="52227"/>
                    <a:pt x="34076" y="41608"/>
                    <a:pt x="41156" y="36299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216" name="Freeform: Shape 333">
              <a:extLst>
                <a:ext uri="{FF2B5EF4-FFF2-40B4-BE49-F238E27FC236}">
                  <a16:creationId xmlns:a16="http://schemas.microsoft.com/office/drawing/2014/main" id="{C4B75CFB-9BF1-7A07-D208-0F7A2DF73531}"/>
                </a:ext>
              </a:extLst>
            </p:cNvPr>
            <p:cNvSpPr/>
            <p:nvPr/>
          </p:nvSpPr>
          <p:spPr>
            <a:xfrm>
              <a:off x="2043161" y="3873870"/>
              <a:ext cx="97339" cy="123886"/>
            </a:xfrm>
            <a:custGeom>
              <a:avLst/>
              <a:gdLst>
                <a:gd name="connsiteX0" fmla="*/ 9371 w 97339"/>
                <a:gd name="connsiteY0" fmla="*/ 14395 h 123886"/>
                <a:gd name="connsiteX1" fmla="*/ 7601 w 97339"/>
                <a:gd name="connsiteY1" fmla="*/ 23244 h 123886"/>
                <a:gd name="connsiteX2" fmla="*/ 6716 w 97339"/>
                <a:gd name="connsiteY2" fmla="*/ 79877 h 123886"/>
                <a:gd name="connsiteX3" fmla="*/ 35033 w 97339"/>
                <a:gd name="connsiteY3" fmla="*/ 84302 h 123886"/>
                <a:gd name="connsiteX4" fmla="*/ 35918 w 97339"/>
                <a:gd name="connsiteY4" fmla="*/ 63064 h 123886"/>
                <a:gd name="connsiteX5" fmla="*/ 73084 w 97339"/>
                <a:gd name="connsiteY5" fmla="*/ 115274 h 123886"/>
                <a:gd name="connsiteX6" fmla="*/ 96092 w 97339"/>
                <a:gd name="connsiteY6" fmla="*/ 97576 h 123886"/>
                <a:gd name="connsiteX7" fmla="*/ 34148 w 97339"/>
                <a:gd name="connsiteY7" fmla="*/ 13510 h 123886"/>
                <a:gd name="connsiteX8" fmla="*/ 9371 w 97339"/>
                <a:gd name="connsiteY8" fmla="*/ 14395 h 1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339" h="123886">
                  <a:moveTo>
                    <a:pt x="9371" y="14395"/>
                  </a:moveTo>
                  <a:cubicBezTo>
                    <a:pt x="7601" y="17050"/>
                    <a:pt x="6716" y="20589"/>
                    <a:pt x="7601" y="23244"/>
                  </a:cubicBezTo>
                  <a:cubicBezTo>
                    <a:pt x="8486" y="41827"/>
                    <a:pt x="8486" y="61295"/>
                    <a:pt x="6716" y="79877"/>
                  </a:cubicBezTo>
                  <a:cubicBezTo>
                    <a:pt x="4947" y="98461"/>
                    <a:pt x="33263" y="102000"/>
                    <a:pt x="35033" y="84302"/>
                  </a:cubicBezTo>
                  <a:cubicBezTo>
                    <a:pt x="35918" y="77223"/>
                    <a:pt x="35918" y="70144"/>
                    <a:pt x="35918" y="63064"/>
                  </a:cubicBezTo>
                  <a:cubicBezTo>
                    <a:pt x="48307" y="79877"/>
                    <a:pt x="60695" y="97576"/>
                    <a:pt x="73084" y="115274"/>
                  </a:cubicBezTo>
                  <a:cubicBezTo>
                    <a:pt x="83703" y="130317"/>
                    <a:pt x="106711" y="113504"/>
                    <a:pt x="96092" y="97576"/>
                  </a:cubicBezTo>
                  <a:cubicBezTo>
                    <a:pt x="76624" y="68374"/>
                    <a:pt x="56271" y="40942"/>
                    <a:pt x="34148" y="13510"/>
                  </a:cubicBezTo>
                  <a:cubicBezTo>
                    <a:pt x="30609" y="3776"/>
                    <a:pt x="14680" y="4661"/>
                    <a:pt x="9371" y="14395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217" name="Freeform: Shape 334">
              <a:extLst>
                <a:ext uri="{FF2B5EF4-FFF2-40B4-BE49-F238E27FC236}">
                  <a16:creationId xmlns:a16="http://schemas.microsoft.com/office/drawing/2014/main" id="{4AA6EC8E-098E-34B9-57EA-18FE6EAE547A}"/>
                </a:ext>
              </a:extLst>
            </p:cNvPr>
            <p:cNvSpPr/>
            <p:nvPr/>
          </p:nvSpPr>
          <p:spPr>
            <a:xfrm>
              <a:off x="2138113" y="3800620"/>
              <a:ext cx="168132" cy="247773"/>
            </a:xfrm>
            <a:custGeom>
              <a:avLst/>
              <a:gdLst>
                <a:gd name="connsiteX0" fmla="*/ 86976 w 168131"/>
                <a:gd name="connsiteY0" fmla="*/ 26586 h 247772"/>
                <a:gd name="connsiteX1" fmla="*/ 106444 w 168131"/>
                <a:gd name="connsiteY1" fmla="*/ 88529 h 247772"/>
                <a:gd name="connsiteX2" fmla="*/ 62199 w 168131"/>
                <a:gd name="connsiteY2" fmla="*/ 121271 h 247772"/>
                <a:gd name="connsiteX3" fmla="*/ 33882 w 168131"/>
                <a:gd name="connsiteY3" fmla="*/ 22162 h 247772"/>
                <a:gd name="connsiteX4" fmla="*/ 7335 w 168131"/>
                <a:gd name="connsiteY4" fmla="*/ 32781 h 247772"/>
                <a:gd name="connsiteX5" fmla="*/ 60429 w 168131"/>
                <a:gd name="connsiteY5" fmla="*/ 231884 h 247772"/>
                <a:gd name="connsiteX6" fmla="*/ 88746 w 168131"/>
                <a:gd name="connsiteY6" fmla="*/ 228344 h 247772"/>
                <a:gd name="connsiteX7" fmla="*/ 70163 w 168131"/>
                <a:gd name="connsiteY7" fmla="*/ 150473 h 247772"/>
                <a:gd name="connsiteX8" fmla="*/ 115293 w 168131"/>
                <a:gd name="connsiteY8" fmla="*/ 117731 h 247772"/>
                <a:gd name="connsiteX9" fmla="*/ 134761 w 168131"/>
                <a:gd name="connsiteY9" fmla="*/ 179674 h 247772"/>
                <a:gd name="connsiteX10" fmla="*/ 161308 w 168131"/>
                <a:gd name="connsiteY10" fmla="*/ 169056 h 247772"/>
                <a:gd name="connsiteX11" fmla="*/ 112638 w 168131"/>
                <a:gd name="connsiteY11" fmla="*/ 15082 h 247772"/>
                <a:gd name="connsiteX12" fmla="*/ 86976 w 168131"/>
                <a:gd name="connsiteY12" fmla="*/ 26586 h 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8131" h="247772">
                  <a:moveTo>
                    <a:pt x="86976" y="26586"/>
                  </a:moveTo>
                  <a:cubicBezTo>
                    <a:pt x="93170" y="46939"/>
                    <a:pt x="100250" y="68177"/>
                    <a:pt x="106444" y="88529"/>
                  </a:cubicBezTo>
                  <a:cubicBezTo>
                    <a:pt x="92285" y="100033"/>
                    <a:pt x="77242" y="110652"/>
                    <a:pt x="62199" y="121271"/>
                  </a:cubicBezTo>
                  <a:cubicBezTo>
                    <a:pt x="53350" y="88529"/>
                    <a:pt x="44501" y="54903"/>
                    <a:pt x="33882" y="22162"/>
                  </a:cubicBezTo>
                  <a:cubicBezTo>
                    <a:pt x="28573" y="4464"/>
                    <a:pt x="2025" y="15082"/>
                    <a:pt x="7335" y="32781"/>
                  </a:cubicBezTo>
                  <a:cubicBezTo>
                    <a:pt x="26803" y="98263"/>
                    <a:pt x="44501" y="164631"/>
                    <a:pt x="60429" y="231884"/>
                  </a:cubicBezTo>
                  <a:cubicBezTo>
                    <a:pt x="64854" y="249582"/>
                    <a:pt x="93170" y="246927"/>
                    <a:pt x="88746" y="228344"/>
                  </a:cubicBezTo>
                  <a:cubicBezTo>
                    <a:pt x="82552" y="202682"/>
                    <a:pt x="76357" y="176135"/>
                    <a:pt x="70163" y="150473"/>
                  </a:cubicBezTo>
                  <a:cubicBezTo>
                    <a:pt x="86091" y="139854"/>
                    <a:pt x="101134" y="129235"/>
                    <a:pt x="115293" y="117731"/>
                  </a:cubicBezTo>
                  <a:cubicBezTo>
                    <a:pt x="121487" y="138084"/>
                    <a:pt x="128567" y="159322"/>
                    <a:pt x="134761" y="179674"/>
                  </a:cubicBezTo>
                  <a:cubicBezTo>
                    <a:pt x="140070" y="197372"/>
                    <a:pt x="167502" y="186754"/>
                    <a:pt x="161308" y="169056"/>
                  </a:cubicBezTo>
                  <a:cubicBezTo>
                    <a:pt x="145380" y="117731"/>
                    <a:pt x="129451" y="66407"/>
                    <a:pt x="112638" y="15082"/>
                  </a:cubicBezTo>
                  <a:cubicBezTo>
                    <a:pt x="108214" y="-1731"/>
                    <a:pt x="81667" y="8888"/>
                    <a:pt x="86976" y="26586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218" name="Freeform: Shape 335">
              <a:extLst>
                <a:ext uri="{FF2B5EF4-FFF2-40B4-BE49-F238E27FC236}">
                  <a16:creationId xmlns:a16="http://schemas.microsoft.com/office/drawing/2014/main" id="{16F2B60C-A60D-E9DC-15B0-AEC3AC5F95C9}"/>
                </a:ext>
              </a:extLst>
            </p:cNvPr>
            <p:cNvSpPr/>
            <p:nvPr/>
          </p:nvSpPr>
          <p:spPr>
            <a:xfrm>
              <a:off x="2262554" y="3773406"/>
              <a:ext cx="97339" cy="97339"/>
            </a:xfrm>
            <a:custGeom>
              <a:avLst/>
              <a:gdLst>
                <a:gd name="connsiteX0" fmla="*/ 70493 w 97339"/>
                <a:gd name="connsiteY0" fmla="*/ 87427 h 97339"/>
                <a:gd name="connsiteX1" fmla="*/ 86421 w 97339"/>
                <a:gd name="connsiteY1" fmla="*/ 28138 h 97339"/>
                <a:gd name="connsiteX2" fmla="*/ 31557 w 97339"/>
                <a:gd name="connsiteY2" fmla="*/ 13980 h 97339"/>
                <a:gd name="connsiteX3" fmla="*/ 29787 w 97339"/>
                <a:gd name="connsiteY3" fmla="*/ 15750 h 97339"/>
                <a:gd name="connsiteX4" fmla="*/ 10319 w 97339"/>
                <a:gd name="connsiteY4" fmla="*/ 69729 h 97339"/>
                <a:gd name="connsiteX5" fmla="*/ 70493 w 97339"/>
                <a:gd name="connsiteY5" fmla="*/ 87427 h 97339"/>
                <a:gd name="connsiteX6" fmla="*/ 41291 w 97339"/>
                <a:gd name="connsiteY6" fmla="*/ 42297 h 97339"/>
                <a:gd name="connsiteX7" fmla="*/ 44831 w 97339"/>
                <a:gd name="connsiteY7" fmla="*/ 39642 h 97339"/>
                <a:gd name="connsiteX8" fmla="*/ 49255 w 97339"/>
                <a:gd name="connsiteY8" fmla="*/ 36987 h 97339"/>
                <a:gd name="connsiteX9" fmla="*/ 56334 w 97339"/>
                <a:gd name="connsiteY9" fmla="*/ 61764 h 97339"/>
                <a:gd name="connsiteX10" fmla="*/ 41291 w 97339"/>
                <a:gd name="connsiteY10" fmla="*/ 42297 h 9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339" h="97339">
                  <a:moveTo>
                    <a:pt x="70493" y="87427"/>
                  </a:moveTo>
                  <a:cubicBezTo>
                    <a:pt x="90846" y="75923"/>
                    <a:pt x="97040" y="48491"/>
                    <a:pt x="86421" y="28138"/>
                  </a:cubicBezTo>
                  <a:cubicBezTo>
                    <a:pt x="76687" y="8670"/>
                    <a:pt x="49255" y="-1064"/>
                    <a:pt x="31557" y="13980"/>
                  </a:cubicBezTo>
                  <a:cubicBezTo>
                    <a:pt x="30672" y="14865"/>
                    <a:pt x="30672" y="14865"/>
                    <a:pt x="29787" y="15750"/>
                  </a:cubicBezTo>
                  <a:cubicBezTo>
                    <a:pt x="11204" y="26368"/>
                    <a:pt x="585" y="49376"/>
                    <a:pt x="10319" y="69729"/>
                  </a:cubicBezTo>
                  <a:cubicBezTo>
                    <a:pt x="21823" y="91851"/>
                    <a:pt x="50140" y="98930"/>
                    <a:pt x="70493" y="87427"/>
                  </a:cubicBezTo>
                  <a:close/>
                  <a:moveTo>
                    <a:pt x="41291" y="42297"/>
                  </a:moveTo>
                  <a:cubicBezTo>
                    <a:pt x="43061" y="41412"/>
                    <a:pt x="43946" y="40527"/>
                    <a:pt x="44831" y="39642"/>
                  </a:cubicBezTo>
                  <a:cubicBezTo>
                    <a:pt x="46601" y="38757"/>
                    <a:pt x="47485" y="38757"/>
                    <a:pt x="49255" y="36987"/>
                  </a:cubicBezTo>
                  <a:cubicBezTo>
                    <a:pt x="59874" y="28138"/>
                    <a:pt x="67838" y="54685"/>
                    <a:pt x="56334" y="61764"/>
                  </a:cubicBezTo>
                  <a:cubicBezTo>
                    <a:pt x="43061" y="71498"/>
                    <a:pt x="27133" y="50261"/>
                    <a:pt x="41291" y="42297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219" name="Freeform: Shape 336">
              <a:extLst>
                <a:ext uri="{FF2B5EF4-FFF2-40B4-BE49-F238E27FC236}">
                  <a16:creationId xmlns:a16="http://schemas.microsoft.com/office/drawing/2014/main" id="{D78042E1-7C9F-BAE5-794C-912C8645A9CA}"/>
                </a:ext>
              </a:extLst>
            </p:cNvPr>
            <p:cNvSpPr/>
            <p:nvPr/>
          </p:nvSpPr>
          <p:spPr>
            <a:xfrm>
              <a:off x="2053456" y="4105381"/>
              <a:ext cx="309716" cy="389357"/>
            </a:xfrm>
            <a:custGeom>
              <a:avLst/>
              <a:gdLst>
                <a:gd name="connsiteX0" fmla="*/ 242425 w 309716"/>
                <a:gd name="connsiteY0" fmla="*/ 385503 h 389357"/>
                <a:gd name="connsiteX1" fmla="*/ 299058 w 309716"/>
                <a:gd name="connsiteY1" fmla="*/ 329754 h 389357"/>
                <a:gd name="connsiteX2" fmla="*/ 284015 w 309716"/>
                <a:gd name="connsiteY2" fmla="*/ 281084 h 389357"/>
                <a:gd name="connsiteX3" fmla="*/ 224727 w 309716"/>
                <a:gd name="connsiteY3" fmla="*/ 203213 h 389357"/>
                <a:gd name="connsiteX4" fmla="*/ 215878 w 309716"/>
                <a:gd name="connsiteY4" fmla="*/ 158083 h 389357"/>
                <a:gd name="connsiteX5" fmla="*/ 214108 w 309716"/>
                <a:gd name="connsiteY5" fmla="*/ 134190 h 389357"/>
                <a:gd name="connsiteX6" fmla="*/ 195525 w 309716"/>
                <a:gd name="connsiteY6" fmla="*/ 126226 h 389357"/>
                <a:gd name="connsiteX7" fmla="*/ 176057 w 309716"/>
                <a:gd name="connsiteY7" fmla="*/ 134190 h 389357"/>
                <a:gd name="connsiteX8" fmla="*/ 168093 w 309716"/>
                <a:gd name="connsiteY8" fmla="*/ 136845 h 389357"/>
                <a:gd name="connsiteX9" fmla="*/ 148625 w 309716"/>
                <a:gd name="connsiteY9" fmla="*/ 99679 h 389357"/>
                <a:gd name="connsiteX10" fmla="*/ 101725 w 309716"/>
                <a:gd name="connsiteY10" fmla="*/ 18268 h 389357"/>
                <a:gd name="connsiteX11" fmla="*/ 11465 w 309716"/>
                <a:gd name="connsiteY11" fmla="*/ 57204 h 389357"/>
                <a:gd name="connsiteX12" fmla="*/ 29163 w 309716"/>
                <a:gd name="connsiteY12" fmla="*/ 80211 h 389357"/>
                <a:gd name="connsiteX13" fmla="*/ 60135 w 309716"/>
                <a:gd name="connsiteY13" fmla="*/ 52779 h 389357"/>
                <a:gd name="connsiteX14" fmla="*/ 75178 w 309716"/>
                <a:gd name="connsiteY14" fmla="*/ 38621 h 389357"/>
                <a:gd name="connsiteX15" fmla="*/ 86682 w 309716"/>
                <a:gd name="connsiteY15" fmla="*/ 48355 h 389357"/>
                <a:gd name="connsiteX16" fmla="*/ 125617 w 309716"/>
                <a:gd name="connsiteY16" fmla="*/ 116492 h 389357"/>
                <a:gd name="connsiteX17" fmla="*/ 158359 w 309716"/>
                <a:gd name="connsiteY17" fmla="*/ 165162 h 389357"/>
                <a:gd name="connsiteX18" fmla="*/ 186676 w 309716"/>
                <a:gd name="connsiteY18" fmla="*/ 161622 h 389357"/>
                <a:gd name="connsiteX19" fmla="*/ 183136 w 309716"/>
                <a:gd name="connsiteY19" fmla="*/ 188170 h 389357"/>
                <a:gd name="connsiteX20" fmla="*/ 220302 w 309716"/>
                <a:gd name="connsiteY20" fmla="*/ 247458 h 389357"/>
                <a:gd name="connsiteX21" fmla="*/ 243309 w 309716"/>
                <a:gd name="connsiteY21" fmla="*/ 277545 h 389357"/>
                <a:gd name="connsiteX22" fmla="*/ 268087 w 309716"/>
                <a:gd name="connsiteY22" fmla="*/ 306747 h 389357"/>
                <a:gd name="connsiteX23" fmla="*/ 224727 w 309716"/>
                <a:gd name="connsiteY23" fmla="*/ 362495 h 389357"/>
                <a:gd name="connsiteX24" fmla="*/ 242425 w 309716"/>
                <a:gd name="connsiteY24" fmla="*/ 385503 h 38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09716" h="389357">
                  <a:moveTo>
                    <a:pt x="242425" y="385503"/>
                  </a:moveTo>
                  <a:cubicBezTo>
                    <a:pt x="260123" y="368690"/>
                    <a:pt x="285785" y="350107"/>
                    <a:pt x="299058" y="329754"/>
                  </a:cubicBezTo>
                  <a:cubicBezTo>
                    <a:pt x="311447" y="310286"/>
                    <a:pt x="296404" y="295243"/>
                    <a:pt x="284015" y="281084"/>
                  </a:cubicBezTo>
                  <a:cubicBezTo>
                    <a:pt x="262777" y="256307"/>
                    <a:pt x="243309" y="229760"/>
                    <a:pt x="224727" y="203213"/>
                  </a:cubicBezTo>
                  <a:cubicBezTo>
                    <a:pt x="214108" y="187285"/>
                    <a:pt x="214108" y="176666"/>
                    <a:pt x="215878" y="158083"/>
                  </a:cubicBezTo>
                  <a:cubicBezTo>
                    <a:pt x="216762" y="148349"/>
                    <a:pt x="218532" y="143039"/>
                    <a:pt x="214108" y="134190"/>
                  </a:cubicBezTo>
                  <a:cubicBezTo>
                    <a:pt x="210568" y="127111"/>
                    <a:pt x="203489" y="122687"/>
                    <a:pt x="195525" y="126226"/>
                  </a:cubicBezTo>
                  <a:cubicBezTo>
                    <a:pt x="189330" y="128881"/>
                    <a:pt x="182251" y="130651"/>
                    <a:pt x="176057" y="134190"/>
                  </a:cubicBezTo>
                  <a:cubicBezTo>
                    <a:pt x="171632" y="135960"/>
                    <a:pt x="168978" y="135960"/>
                    <a:pt x="168093" y="136845"/>
                  </a:cubicBezTo>
                  <a:cubicBezTo>
                    <a:pt x="160129" y="128881"/>
                    <a:pt x="153049" y="107643"/>
                    <a:pt x="148625" y="99679"/>
                  </a:cubicBezTo>
                  <a:cubicBezTo>
                    <a:pt x="133581" y="74017"/>
                    <a:pt x="121193" y="41276"/>
                    <a:pt x="101725" y="18268"/>
                  </a:cubicBezTo>
                  <a:cubicBezTo>
                    <a:pt x="72523" y="-17128"/>
                    <a:pt x="32703" y="37736"/>
                    <a:pt x="11465" y="57204"/>
                  </a:cubicBezTo>
                  <a:cubicBezTo>
                    <a:pt x="-1809" y="69592"/>
                    <a:pt x="15004" y="92600"/>
                    <a:pt x="29163" y="80211"/>
                  </a:cubicBezTo>
                  <a:cubicBezTo>
                    <a:pt x="39782" y="71362"/>
                    <a:pt x="49516" y="61628"/>
                    <a:pt x="60135" y="52779"/>
                  </a:cubicBezTo>
                  <a:cubicBezTo>
                    <a:pt x="65444" y="48355"/>
                    <a:pt x="70753" y="43930"/>
                    <a:pt x="75178" y="38621"/>
                  </a:cubicBezTo>
                  <a:cubicBezTo>
                    <a:pt x="82257" y="36851"/>
                    <a:pt x="85797" y="40391"/>
                    <a:pt x="86682" y="48355"/>
                  </a:cubicBezTo>
                  <a:cubicBezTo>
                    <a:pt x="102610" y="67823"/>
                    <a:pt x="113229" y="95255"/>
                    <a:pt x="125617" y="116492"/>
                  </a:cubicBezTo>
                  <a:cubicBezTo>
                    <a:pt x="133581" y="130651"/>
                    <a:pt x="142430" y="158968"/>
                    <a:pt x="158359" y="165162"/>
                  </a:cubicBezTo>
                  <a:cubicBezTo>
                    <a:pt x="167208" y="168702"/>
                    <a:pt x="176942" y="166047"/>
                    <a:pt x="186676" y="161622"/>
                  </a:cubicBezTo>
                  <a:cubicBezTo>
                    <a:pt x="184906" y="170472"/>
                    <a:pt x="181366" y="181090"/>
                    <a:pt x="183136" y="188170"/>
                  </a:cubicBezTo>
                  <a:cubicBezTo>
                    <a:pt x="189330" y="209407"/>
                    <a:pt x="207913" y="229760"/>
                    <a:pt x="220302" y="247458"/>
                  </a:cubicBezTo>
                  <a:cubicBezTo>
                    <a:pt x="227381" y="258077"/>
                    <a:pt x="235345" y="267811"/>
                    <a:pt x="243309" y="277545"/>
                  </a:cubicBezTo>
                  <a:cubicBezTo>
                    <a:pt x="249504" y="285509"/>
                    <a:pt x="263662" y="297013"/>
                    <a:pt x="268087" y="306747"/>
                  </a:cubicBezTo>
                  <a:cubicBezTo>
                    <a:pt x="275166" y="324445"/>
                    <a:pt x="238000" y="350107"/>
                    <a:pt x="224727" y="362495"/>
                  </a:cubicBezTo>
                  <a:cubicBezTo>
                    <a:pt x="211453" y="375769"/>
                    <a:pt x="229151" y="398776"/>
                    <a:pt x="242425" y="385503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220" name="Freeform: Shape 337">
              <a:extLst>
                <a:ext uri="{FF2B5EF4-FFF2-40B4-BE49-F238E27FC236}">
                  <a16:creationId xmlns:a16="http://schemas.microsoft.com/office/drawing/2014/main" id="{F1314C38-6E7D-4F35-0DC9-B081162F8C20}"/>
                </a:ext>
              </a:extLst>
            </p:cNvPr>
            <p:cNvSpPr/>
            <p:nvPr/>
          </p:nvSpPr>
          <p:spPr>
            <a:xfrm>
              <a:off x="2254305" y="4109981"/>
              <a:ext cx="106188" cy="106188"/>
            </a:xfrm>
            <a:custGeom>
              <a:avLst/>
              <a:gdLst>
                <a:gd name="connsiteX0" fmla="*/ 26533 w 106188"/>
                <a:gd name="connsiteY0" fmla="*/ 94194 h 106188"/>
                <a:gd name="connsiteX1" fmla="*/ 97325 w 106188"/>
                <a:gd name="connsiteY1" fmla="*/ 88000 h 106188"/>
                <a:gd name="connsiteX2" fmla="*/ 82282 w 106188"/>
                <a:gd name="connsiteY2" fmla="*/ 16323 h 106188"/>
                <a:gd name="connsiteX3" fmla="*/ 27418 w 106188"/>
                <a:gd name="connsiteY3" fmla="*/ 18978 h 106188"/>
                <a:gd name="connsiteX4" fmla="*/ 13259 w 106188"/>
                <a:gd name="connsiteY4" fmla="*/ 26942 h 106188"/>
                <a:gd name="connsiteX5" fmla="*/ 26533 w 106188"/>
                <a:gd name="connsiteY5" fmla="*/ 94194 h 106188"/>
                <a:gd name="connsiteX6" fmla="*/ 69008 w 106188"/>
                <a:gd name="connsiteY6" fmla="*/ 44640 h 106188"/>
                <a:gd name="connsiteX7" fmla="*/ 65469 w 106188"/>
                <a:gd name="connsiteY7" fmla="*/ 76496 h 106188"/>
                <a:gd name="connsiteX8" fmla="*/ 36267 w 106188"/>
                <a:gd name="connsiteY8" fmla="*/ 47294 h 106188"/>
                <a:gd name="connsiteX9" fmla="*/ 46001 w 106188"/>
                <a:gd name="connsiteY9" fmla="*/ 39330 h 106188"/>
                <a:gd name="connsiteX10" fmla="*/ 69008 w 106188"/>
                <a:gd name="connsiteY10" fmla="*/ 44640 h 106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188" h="106188">
                  <a:moveTo>
                    <a:pt x="26533" y="94194"/>
                  </a:moveTo>
                  <a:cubicBezTo>
                    <a:pt x="46886" y="110122"/>
                    <a:pt x="81397" y="110122"/>
                    <a:pt x="97325" y="88000"/>
                  </a:cubicBezTo>
                  <a:cubicBezTo>
                    <a:pt x="113253" y="66762"/>
                    <a:pt x="100865" y="31366"/>
                    <a:pt x="82282" y="16323"/>
                  </a:cubicBezTo>
                  <a:cubicBezTo>
                    <a:pt x="65469" y="2164"/>
                    <a:pt x="41576" y="3934"/>
                    <a:pt x="27418" y="18978"/>
                  </a:cubicBezTo>
                  <a:cubicBezTo>
                    <a:pt x="22108" y="18978"/>
                    <a:pt x="16799" y="20747"/>
                    <a:pt x="13259" y="26942"/>
                  </a:cubicBezTo>
                  <a:cubicBezTo>
                    <a:pt x="871" y="49064"/>
                    <a:pt x="6180" y="78266"/>
                    <a:pt x="26533" y="94194"/>
                  </a:cubicBezTo>
                  <a:close/>
                  <a:moveTo>
                    <a:pt x="69008" y="44640"/>
                  </a:moveTo>
                  <a:cubicBezTo>
                    <a:pt x="75203" y="54374"/>
                    <a:pt x="79627" y="72072"/>
                    <a:pt x="65469" y="76496"/>
                  </a:cubicBezTo>
                  <a:cubicBezTo>
                    <a:pt x="45116" y="81806"/>
                    <a:pt x="33612" y="64108"/>
                    <a:pt x="36267" y="47294"/>
                  </a:cubicBezTo>
                  <a:cubicBezTo>
                    <a:pt x="39806" y="46410"/>
                    <a:pt x="44231" y="43755"/>
                    <a:pt x="46001" y="39330"/>
                  </a:cubicBezTo>
                  <a:cubicBezTo>
                    <a:pt x="52195" y="28712"/>
                    <a:pt x="65469" y="38445"/>
                    <a:pt x="69008" y="44640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221" name="Freeform: Shape 338">
              <a:extLst>
                <a:ext uri="{FF2B5EF4-FFF2-40B4-BE49-F238E27FC236}">
                  <a16:creationId xmlns:a16="http://schemas.microsoft.com/office/drawing/2014/main" id="{101B3D77-08FE-8906-EA4C-F4FA3B5F5AD8}"/>
                </a:ext>
              </a:extLst>
            </p:cNvPr>
            <p:cNvSpPr/>
            <p:nvPr/>
          </p:nvSpPr>
          <p:spPr>
            <a:xfrm>
              <a:off x="2353842" y="4000808"/>
              <a:ext cx="106188" cy="132735"/>
            </a:xfrm>
            <a:custGeom>
              <a:avLst/>
              <a:gdLst>
                <a:gd name="connsiteX0" fmla="*/ 101322 w 106188"/>
                <a:gd name="connsiteY0" fmla="*/ 104258 h 132735"/>
                <a:gd name="connsiteX1" fmla="*/ 36723 w 106188"/>
                <a:gd name="connsiteY1" fmla="*/ 12228 h 132735"/>
                <a:gd name="connsiteX2" fmla="*/ 11946 w 106188"/>
                <a:gd name="connsiteY2" fmla="*/ 15768 h 132735"/>
                <a:gd name="connsiteX3" fmla="*/ 11946 w 106188"/>
                <a:gd name="connsiteY3" fmla="*/ 91869 h 132735"/>
                <a:gd name="connsiteX4" fmla="*/ 38493 w 106188"/>
                <a:gd name="connsiteY4" fmla="*/ 81250 h 132735"/>
                <a:gd name="connsiteX5" fmla="*/ 34954 w 106188"/>
                <a:gd name="connsiteY5" fmla="*/ 60013 h 132735"/>
                <a:gd name="connsiteX6" fmla="*/ 78314 w 106188"/>
                <a:gd name="connsiteY6" fmla="*/ 121956 h 132735"/>
                <a:gd name="connsiteX7" fmla="*/ 101322 w 106188"/>
                <a:gd name="connsiteY7" fmla="*/ 104258 h 132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188" h="132735">
                  <a:moveTo>
                    <a:pt x="101322" y="104258"/>
                  </a:moveTo>
                  <a:cubicBezTo>
                    <a:pt x="80084" y="73286"/>
                    <a:pt x="57961" y="43200"/>
                    <a:pt x="36723" y="12228"/>
                  </a:cubicBezTo>
                  <a:cubicBezTo>
                    <a:pt x="30529" y="4264"/>
                    <a:pt x="14601" y="4264"/>
                    <a:pt x="11946" y="15768"/>
                  </a:cubicBezTo>
                  <a:cubicBezTo>
                    <a:pt x="4867" y="41430"/>
                    <a:pt x="4867" y="66207"/>
                    <a:pt x="11946" y="91869"/>
                  </a:cubicBezTo>
                  <a:cubicBezTo>
                    <a:pt x="16371" y="109567"/>
                    <a:pt x="43803" y="98948"/>
                    <a:pt x="38493" y="81250"/>
                  </a:cubicBezTo>
                  <a:cubicBezTo>
                    <a:pt x="36723" y="74171"/>
                    <a:pt x="35839" y="67092"/>
                    <a:pt x="34954" y="60013"/>
                  </a:cubicBezTo>
                  <a:cubicBezTo>
                    <a:pt x="49112" y="80366"/>
                    <a:pt x="64156" y="100718"/>
                    <a:pt x="78314" y="121956"/>
                  </a:cubicBezTo>
                  <a:cubicBezTo>
                    <a:pt x="88933" y="136999"/>
                    <a:pt x="111940" y="119301"/>
                    <a:pt x="101322" y="104258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222" name="Freeform: Shape 339">
              <a:extLst>
                <a:ext uri="{FF2B5EF4-FFF2-40B4-BE49-F238E27FC236}">
                  <a16:creationId xmlns:a16="http://schemas.microsoft.com/office/drawing/2014/main" id="{4B4176BC-9239-20DA-E546-EDFEE52EBC8B}"/>
                </a:ext>
              </a:extLst>
            </p:cNvPr>
            <p:cNvSpPr/>
            <p:nvPr/>
          </p:nvSpPr>
          <p:spPr>
            <a:xfrm>
              <a:off x="1495978" y="4416076"/>
              <a:ext cx="106188" cy="106188"/>
            </a:xfrm>
            <a:custGeom>
              <a:avLst/>
              <a:gdLst>
                <a:gd name="connsiteX0" fmla="*/ 99945 w 106188"/>
                <a:gd name="connsiteY0" fmla="*/ 52685 h 106188"/>
                <a:gd name="connsiteX1" fmla="*/ 57470 w 106188"/>
                <a:gd name="connsiteY1" fmla="*/ 6670 h 106188"/>
                <a:gd name="connsiteX2" fmla="*/ 7030 w 106188"/>
                <a:gd name="connsiteY2" fmla="*/ 46491 h 106188"/>
                <a:gd name="connsiteX3" fmla="*/ 7030 w 106188"/>
                <a:gd name="connsiteY3" fmla="*/ 51800 h 106188"/>
                <a:gd name="connsiteX4" fmla="*/ 7030 w 106188"/>
                <a:gd name="connsiteY4" fmla="*/ 56225 h 106188"/>
                <a:gd name="connsiteX5" fmla="*/ 54815 w 106188"/>
                <a:gd name="connsiteY5" fmla="*/ 99585 h 106188"/>
                <a:gd name="connsiteX6" fmla="*/ 99945 w 106188"/>
                <a:gd name="connsiteY6" fmla="*/ 52685 h 106188"/>
                <a:gd name="connsiteX7" fmla="*/ 70743 w 106188"/>
                <a:gd name="connsiteY7" fmla="*/ 52685 h 106188"/>
                <a:gd name="connsiteX8" fmla="*/ 34462 w 106188"/>
                <a:gd name="connsiteY8" fmla="*/ 52685 h 106188"/>
                <a:gd name="connsiteX9" fmla="*/ 34462 w 106188"/>
                <a:gd name="connsiteY9" fmla="*/ 51800 h 106188"/>
                <a:gd name="connsiteX10" fmla="*/ 34462 w 106188"/>
                <a:gd name="connsiteY10" fmla="*/ 50031 h 106188"/>
                <a:gd name="connsiteX11" fmla="*/ 70743 w 106188"/>
                <a:gd name="connsiteY11" fmla="*/ 52685 h 106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6188" h="106188">
                  <a:moveTo>
                    <a:pt x="99945" y="52685"/>
                  </a:moveTo>
                  <a:cubicBezTo>
                    <a:pt x="99945" y="27908"/>
                    <a:pt x="82247" y="6670"/>
                    <a:pt x="57470" y="6670"/>
                  </a:cubicBezTo>
                  <a:cubicBezTo>
                    <a:pt x="33577" y="5785"/>
                    <a:pt x="11455" y="22599"/>
                    <a:pt x="7030" y="46491"/>
                  </a:cubicBezTo>
                  <a:cubicBezTo>
                    <a:pt x="7030" y="48261"/>
                    <a:pt x="7030" y="50031"/>
                    <a:pt x="7030" y="51800"/>
                  </a:cubicBezTo>
                  <a:cubicBezTo>
                    <a:pt x="7030" y="53570"/>
                    <a:pt x="6145" y="54455"/>
                    <a:pt x="7030" y="56225"/>
                  </a:cubicBezTo>
                  <a:cubicBezTo>
                    <a:pt x="9685" y="80117"/>
                    <a:pt x="30922" y="98700"/>
                    <a:pt x="54815" y="99585"/>
                  </a:cubicBezTo>
                  <a:cubicBezTo>
                    <a:pt x="80477" y="100470"/>
                    <a:pt x="99945" y="78347"/>
                    <a:pt x="99945" y="52685"/>
                  </a:cubicBezTo>
                  <a:close/>
                  <a:moveTo>
                    <a:pt x="70743" y="52685"/>
                  </a:moveTo>
                  <a:cubicBezTo>
                    <a:pt x="70743" y="77462"/>
                    <a:pt x="37117" y="74808"/>
                    <a:pt x="34462" y="52685"/>
                  </a:cubicBezTo>
                  <a:cubicBezTo>
                    <a:pt x="34462" y="52685"/>
                    <a:pt x="34462" y="51800"/>
                    <a:pt x="34462" y="51800"/>
                  </a:cubicBezTo>
                  <a:cubicBezTo>
                    <a:pt x="34462" y="50915"/>
                    <a:pt x="34462" y="50915"/>
                    <a:pt x="34462" y="50031"/>
                  </a:cubicBezTo>
                  <a:cubicBezTo>
                    <a:pt x="38887" y="30563"/>
                    <a:pt x="71628" y="29678"/>
                    <a:pt x="70743" y="52685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223" name="Freeform: Shape 340">
              <a:extLst>
                <a:ext uri="{FF2B5EF4-FFF2-40B4-BE49-F238E27FC236}">
                  <a16:creationId xmlns:a16="http://schemas.microsoft.com/office/drawing/2014/main" id="{EE190E98-4805-3A5A-7DB6-B912B8159219}"/>
                </a:ext>
              </a:extLst>
            </p:cNvPr>
            <p:cNvSpPr/>
            <p:nvPr/>
          </p:nvSpPr>
          <p:spPr>
            <a:xfrm>
              <a:off x="920268" y="5080859"/>
              <a:ext cx="176981" cy="194679"/>
            </a:xfrm>
            <a:custGeom>
              <a:avLst/>
              <a:gdLst>
                <a:gd name="connsiteX0" fmla="*/ 34985 w 176980"/>
                <a:gd name="connsiteY0" fmla="*/ 106444 h 194678"/>
                <a:gd name="connsiteX1" fmla="*/ 11977 w 176980"/>
                <a:gd name="connsiteY1" fmla="*/ 125912 h 194678"/>
                <a:gd name="connsiteX2" fmla="*/ 29675 w 176980"/>
                <a:gd name="connsiteY2" fmla="*/ 148919 h 194678"/>
                <a:gd name="connsiteX3" fmla="*/ 49143 w 176980"/>
                <a:gd name="connsiteY3" fmla="*/ 132991 h 194678"/>
                <a:gd name="connsiteX4" fmla="*/ 57992 w 176980"/>
                <a:gd name="connsiteY4" fmla="*/ 143610 h 194678"/>
                <a:gd name="connsiteX5" fmla="*/ 28790 w 176980"/>
                <a:gd name="connsiteY5" fmla="*/ 172812 h 194678"/>
                <a:gd name="connsiteX6" fmla="*/ 51798 w 176980"/>
                <a:gd name="connsiteY6" fmla="*/ 190510 h 194678"/>
                <a:gd name="connsiteX7" fmla="*/ 82769 w 176980"/>
                <a:gd name="connsiteY7" fmla="*/ 159538 h 194678"/>
                <a:gd name="connsiteX8" fmla="*/ 169490 w 176980"/>
                <a:gd name="connsiteY8" fmla="*/ 84322 h 194678"/>
                <a:gd name="connsiteX9" fmla="*/ 142943 w 176980"/>
                <a:gd name="connsiteY9" fmla="*/ 94940 h 194678"/>
                <a:gd name="connsiteX10" fmla="*/ 108432 w 176980"/>
                <a:gd name="connsiteY10" fmla="*/ 134761 h 194678"/>
                <a:gd name="connsiteX11" fmla="*/ 119935 w 176980"/>
                <a:gd name="connsiteY11" fmla="*/ 123257 h 194678"/>
                <a:gd name="connsiteX12" fmla="*/ 96928 w 176980"/>
                <a:gd name="connsiteY12" fmla="*/ 105559 h 194678"/>
                <a:gd name="connsiteX13" fmla="*/ 79230 w 176980"/>
                <a:gd name="connsiteY13" fmla="*/ 124142 h 194678"/>
                <a:gd name="connsiteX14" fmla="*/ 73920 w 176980"/>
                <a:gd name="connsiteY14" fmla="*/ 117948 h 194678"/>
                <a:gd name="connsiteX15" fmla="*/ 71266 w 176980"/>
                <a:gd name="connsiteY15" fmla="*/ 114408 h 194678"/>
                <a:gd name="connsiteX16" fmla="*/ 101352 w 176980"/>
                <a:gd name="connsiteY16" fmla="*/ 84322 h 194678"/>
                <a:gd name="connsiteX17" fmla="*/ 78345 w 176980"/>
                <a:gd name="connsiteY17" fmla="*/ 66623 h 194678"/>
                <a:gd name="connsiteX18" fmla="*/ 59762 w 176980"/>
                <a:gd name="connsiteY18" fmla="*/ 85206 h 194678"/>
                <a:gd name="connsiteX19" fmla="*/ 85424 w 176980"/>
                <a:gd name="connsiteY19" fmla="*/ 33882 h 194678"/>
                <a:gd name="connsiteX20" fmla="*/ 74805 w 176980"/>
                <a:gd name="connsiteY20" fmla="*/ 7335 h 194678"/>
                <a:gd name="connsiteX21" fmla="*/ 34985 w 176980"/>
                <a:gd name="connsiteY21" fmla="*/ 106444 h 19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6980" h="194678">
                  <a:moveTo>
                    <a:pt x="34985" y="106444"/>
                  </a:moveTo>
                  <a:cubicBezTo>
                    <a:pt x="27021" y="113523"/>
                    <a:pt x="19941" y="119718"/>
                    <a:pt x="11977" y="125912"/>
                  </a:cubicBezTo>
                  <a:cubicBezTo>
                    <a:pt x="-2181" y="137416"/>
                    <a:pt x="14632" y="160423"/>
                    <a:pt x="29675" y="148919"/>
                  </a:cubicBezTo>
                  <a:cubicBezTo>
                    <a:pt x="35870" y="143610"/>
                    <a:pt x="42949" y="138300"/>
                    <a:pt x="49143" y="132991"/>
                  </a:cubicBezTo>
                  <a:cubicBezTo>
                    <a:pt x="51798" y="136531"/>
                    <a:pt x="54452" y="140070"/>
                    <a:pt x="57992" y="143610"/>
                  </a:cubicBezTo>
                  <a:cubicBezTo>
                    <a:pt x="48258" y="153344"/>
                    <a:pt x="38524" y="163078"/>
                    <a:pt x="28790" y="172812"/>
                  </a:cubicBezTo>
                  <a:cubicBezTo>
                    <a:pt x="15517" y="186085"/>
                    <a:pt x="38524" y="202898"/>
                    <a:pt x="51798" y="190510"/>
                  </a:cubicBezTo>
                  <a:cubicBezTo>
                    <a:pt x="62417" y="179891"/>
                    <a:pt x="72151" y="170157"/>
                    <a:pt x="82769" y="159538"/>
                  </a:cubicBezTo>
                  <a:cubicBezTo>
                    <a:pt x="130554" y="178121"/>
                    <a:pt x="187188" y="140070"/>
                    <a:pt x="169490" y="84322"/>
                  </a:cubicBezTo>
                  <a:cubicBezTo>
                    <a:pt x="164181" y="66623"/>
                    <a:pt x="136748" y="77242"/>
                    <a:pt x="142943" y="94940"/>
                  </a:cubicBezTo>
                  <a:cubicBezTo>
                    <a:pt x="151792" y="122372"/>
                    <a:pt x="130554" y="135646"/>
                    <a:pt x="108432" y="134761"/>
                  </a:cubicBezTo>
                  <a:cubicBezTo>
                    <a:pt x="111971" y="131221"/>
                    <a:pt x="116396" y="126797"/>
                    <a:pt x="119935" y="123257"/>
                  </a:cubicBezTo>
                  <a:cubicBezTo>
                    <a:pt x="133209" y="109983"/>
                    <a:pt x="110201" y="93171"/>
                    <a:pt x="96928" y="105559"/>
                  </a:cubicBezTo>
                  <a:cubicBezTo>
                    <a:pt x="90734" y="111753"/>
                    <a:pt x="84539" y="117948"/>
                    <a:pt x="79230" y="124142"/>
                  </a:cubicBezTo>
                  <a:cubicBezTo>
                    <a:pt x="77460" y="122372"/>
                    <a:pt x="75690" y="120602"/>
                    <a:pt x="73920" y="117948"/>
                  </a:cubicBezTo>
                  <a:cubicBezTo>
                    <a:pt x="73035" y="117063"/>
                    <a:pt x="72151" y="115293"/>
                    <a:pt x="71266" y="114408"/>
                  </a:cubicBezTo>
                  <a:cubicBezTo>
                    <a:pt x="81885" y="104674"/>
                    <a:pt x="91618" y="94940"/>
                    <a:pt x="101352" y="84322"/>
                  </a:cubicBezTo>
                  <a:cubicBezTo>
                    <a:pt x="113741" y="71048"/>
                    <a:pt x="91618" y="53350"/>
                    <a:pt x="78345" y="66623"/>
                  </a:cubicBezTo>
                  <a:cubicBezTo>
                    <a:pt x="72151" y="72818"/>
                    <a:pt x="65956" y="79012"/>
                    <a:pt x="59762" y="85206"/>
                  </a:cubicBezTo>
                  <a:cubicBezTo>
                    <a:pt x="57107" y="63084"/>
                    <a:pt x="63301" y="40076"/>
                    <a:pt x="85424" y="33882"/>
                  </a:cubicBezTo>
                  <a:cubicBezTo>
                    <a:pt x="103122" y="28573"/>
                    <a:pt x="92503" y="2026"/>
                    <a:pt x="74805" y="7335"/>
                  </a:cubicBezTo>
                  <a:cubicBezTo>
                    <a:pt x="31445" y="18838"/>
                    <a:pt x="21711" y="67508"/>
                    <a:pt x="34985" y="106444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224" name="Freeform: Shape 341">
              <a:extLst>
                <a:ext uri="{FF2B5EF4-FFF2-40B4-BE49-F238E27FC236}">
                  <a16:creationId xmlns:a16="http://schemas.microsoft.com/office/drawing/2014/main" id="{2B214E82-F097-84AC-30DC-B1254C259714}"/>
                </a:ext>
              </a:extLst>
            </p:cNvPr>
            <p:cNvSpPr/>
            <p:nvPr/>
          </p:nvSpPr>
          <p:spPr>
            <a:xfrm>
              <a:off x="1100594" y="4977639"/>
              <a:ext cx="115037" cy="141585"/>
            </a:xfrm>
            <a:custGeom>
              <a:avLst/>
              <a:gdLst>
                <a:gd name="connsiteX0" fmla="*/ 98007 w 115037"/>
                <a:gd name="connsiteY0" fmla="*/ 136217 h 141584"/>
                <a:gd name="connsiteX1" fmla="*/ 113936 w 115037"/>
                <a:gd name="connsiteY1" fmla="*/ 123828 h 141584"/>
                <a:gd name="connsiteX2" fmla="*/ 113936 w 115037"/>
                <a:gd name="connsiteY2" fmla="*/ 122058 h 141584"/>
                <a:gd name="connsiteX3" fmla="*/ 105087 w 115037"/>
                <a:gd name="connsiteY3" fmla="*/ 107015 h 141584"/>
                <a:gd name="connsiteX4" fmla="*/ 102432 w 115037"/>
                <a:gd name="connsiteY4" fmla="*/ 103475 h 141584"/>
                <a:gd name="connsiteX5" fmla="*/ 91813 w 115037"/>
                <a:gd name="connsiteY5" fmla="*/ 88432 h 141584"/>
                <a:gd name="connsiteX6" fmla="*/ 75000 w 115037"/>
                <a:gd name="connsiteY6" fmla="*/ 65425 h 141584"/>
                <a:gd name="connsiteX7" fmla="*/ 36949 w 115037"/>
                <a:gd name="connsiteY7" fmla="*/ 12330 h 141584"/>
                <a:gd name="connsiteX8" fmla="*/ 11287 w 115037"/>
                <a:gd name="connsiteY8" fmla="*/ 19410 h 141584"/>
                <a:gd name="connsiteX9" fmla="*/ 6862 w 115037"/>
                <a:gd name="connsiteY9" fmla="*/ 83123 h 141584"/>
                <a:gd name="connsiteX10" fmla="*/ 35179 w 115037"/>
                <a:gd name="connsiteY10" fmla="*/ 79583 h 141584"/>
                <a:gd name="connsiteX11" fmla="*/ 36064 w 115037"/>
                <a:gd name="connsiteY11" fmla="*/ 60115 h 141584"/>
                <a:gd name="connsiteX12" fmla="*/ 64381 w 115037"/>
                <a:gd name="connsiteY12" fmla="*/ 99051 h 141584"/>
                <a:gd name="connsiteX13" fmla="*/ 98007 w 115037"/>
                <a:gd name="connsiteY13" fmla="*/ 136217 h 14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5037" h="141584">
                  <a:moveTo>
                    <a:pt x="98007" y="136217"/>
                  </a:moveTo>
                  <a:cubicBezTo>
                    <a:pt x="105972" y="137986"/>
                    <a:pt x="113051" y="131792"/>
                    <a:pt x="113936" y="123828"/>
                  </a:cubicBezTo>
                  <a:cubicBezTo>
                    <a:pt x="113936" y="122943"/>
                    <a:pt x="113936" y="122943"/>
                    <a:pt x="113936" y="122058"/>
                  </a:cubicBezTo>
                  <a:cubicBezTo>
                    <a:pt x="114821" y="114979"/>
                    <a:pt x="110396" y="109670"/>
                    <a:pt x="105087" y="107015"/>
                  </a:cubicBezTo>
                  <a:cubicBezTo>
                    <a:pt x="104202" y="106130"/>
                    <a:pt x="103317" y="105245"/>
                    <a:pt x="102432" y="103475"/>
                  </a:cubicBezTo>
                  <a:cubicBezTo>
                    <a:pt x="98892" y="98166"/>
                    <a:pt x="95353" y="93741"/>
                    <a:pt x="91813" y="88432"/>
                  </a:cubicBezTo>
                  <a:cubicBezTo>
                    <a:pt x="86504" y="80468"/>
                    <a:pt x="81194" y="73388"/>
                    <a:pt x="75000" y="65425"/>
                  </a:cubicBezTo>
                  <a:cubicBezTo>
                    <a:pt x="62611" y="47727"/>
                    <a:pt x="49338" y="30028"/>
                    <a:pt x="36949" y="12330"/>
                  </a:cubicBezTo>
                  <a:cubicBezTo>
                    <a:pt x="28985" y="1711"/>
                    <a:pt x="13057" y="7021"/>
                    <a:pt x="11287" y="19410"/>
                  </a:cubicBezTo>
                  <a:cubicBezTo>
                    <a:pt x="7747" y="40647"/>
                    <a:pt x="5977" y="61000"/>
                    <a:pt x="6862" y="83123"/>
                  </a:cubicBezTo>
                  <a:cubicBezTo>
                    <a:pt x="6862" y="101705"/>
                    <a:pt x="36064" y="98166"/>
                    <a:pt x="35179" y="79583"/>
                  </a:cubicBezTo>
                  <a:cubicBezTo>
                    <a:pt x="35179" y="73388"/>
                    <a:pt x="35179" y="66309"/>
                    <a:pt x="36064" y="60115"/>
                  </a:cubicBezTo>
                  <a:cubicBezTo>
                    <a:pt x="45798" y="73388"/>
                    <a:pt x="54647" y="85777"/>
                    <a:pt x="64381" y="99051"/>
                  </a:cubicBezTo>
                  <a:cubicBezTo>
                    <a:pt x="71460" y="110554"/>
                    <a:pt x="81194" y="133562"/>
                    <a:pt x="98007" y="136217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225" name="Freeform: Shape 342">
              <a:extLst>
                <a:ext uri="{FF2B5EF4-FFF2-40B4-BE49-F238E27FC236}">
                  <a16:creationId xmlns:a16="http://schemas.microsoft.com/office/drawing/2014/main" id="{0339D98C-EA36-0A2A-E7D5-4B79C5F443CE}"/>
                </a:ext>
              </a:extLst>
            </p:cNvPr>
            <p:cNvSpPr/>
            <p:nvPr/>
          </p:nvSpPr>
          <p:spPr>
            <a:xfrm>
              <a:off x="1154695" y="4914912"/>
              <a:ext cx="88490" cy="97339"/>
            </a:xfrm>
            <a:custGeom>
              <a:avLst/>
              <a:gdLst>
                <a:gd name="connsiteX0" fmla="*/ 15589 w 88490"/>
                <a:gd name="connsiteY0" fmla="*/ 16654 h 97339"/>
                <a:gd name="connsiteX1" fmla="*/ 11165 w 88490"/>
                <a:gd name="connsiteY1" fmla="*/ 31697 h 97339"/>
                <a:gd name="connsiteX2" fmla="*/ 21784 w 88490"/>
                <a:gd name="connsiteY2" fmla="*/ 83907 h 97339"/>
                <a:gd name="connsiteX3" fmla="*/ 77533 w 88490"/>
                <a:gd name="connsiteY3" fmla="*/ 79482 h 97339"/>
                <a:gd name="connsiteX4" fmla="*/ 80187 w 88490"/>
                <a:gd name="connsiteY4" fmla="*/ 22848 h 97339"/>
                <a:gd name="connsiteX5" fmla="*/ 15589 w 88490"/>
                <a:gd name="connsiteY5" fmla="*/ 16654 h 97339"/>
                <a:gd name="connsiteX6" fmla="*/ 57180 w 88490"/>
                <a:gd name="connsiteY6" fmla="*/ 60014 h 97339"/>
                <a:gd name="connsiteX7" fmla="*/ 41252 w 88490"/>
                <a:gd name="connsiteY7" fmla="*/ 61784 h 97339"/>
                <a:gd name="connsiteX8" fmla="*/ 36827 w 88490"/>
                <a:gd name="connsiteY8" fmla="*/ 45856 h 97339"/>
                <a:gd name="connsiteX9" fmla="*/ 39482 w 88490"/>
                <a:gd name="connsiteY9" fmla="*/ 36122 h 97339"/>
                <a:gd name="connsiteX10" fmla="*/ 57180 w 88490"/>
                <a:gd name="connsiteY10" fmla="*/ 60014 h 9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490" h="97339">
                  <a:moveTo>
                    <a:pt x="15589" y="16654"/>
                  </a:moveTo>
                  <a:cubicBezTo>
                    <a:pt x="10280" y="21078"/>
                    <a:pt x="9395" y="27273"/>
                    <a:pt x="11165" y="31697"/>
                  </a:cubicBezTo>
                  <a:cubicBezTo>
                    <a:pt x="2316" y="49395"/>
                    <a:pt x="6740" y="70633"/>
                    <a:pt x="21784" y="83907"/>
                  </a:cubicBezTo>
                  <a:cubicBezTo>
                    <a:pt x="38597" y="98950"/>
                    <a:pt x="63374" y="95410"/>
                    <a:pt x="77533" y="79482"/>
                  </a:cubicBezTo>
                  <a:cubicBezTo>
                    <a:pt x="91691" y="63554"/>
                    <a:pt x="94346" y="38776"/>
                    <a:pt x="80187" y="22848"/>
                  </a:cubicBezTo>
                  <a:cubicBezTo>
                    <a:pt x="64259" y="3380"/>
                    <a:pt x="35057" y="1610"/>
                    <a:pt x="15589" y="16654"/>
                  </a:cubicBezTo>
                  <a:close/>
                  <a:moveTo>
                    <a:pt x="57180" y="60014"/>
                  </a:moveTo>
                  <a:cubicBezTo>
                    <a:pt x="52755" y="65324"/>
                    <a:pt x="46561" y="67093"/>
                    <a:pt x="41252" y="61784"/>
                  </a:cubicBezTo>
                  <a:cubicBezTo>
                    <a:pt x="37712" y="58244"/>
                    <a:pt x="33287" y="50280"/>
                    <a:pt x="36827" y="45856"/>
                  </a:cubicBezTo>
                  <a:cubicBezTo>
                    <a:pt x="38597" y="43201"/>
                    <a:pt x="39482" y="39662"/>
                    <a:pt x="39482" y="36122"/>
                  </a:cubicBezTo>
                  <a:cubicBezTo>
                    <a:pt x="52755" y="31697"/>
                    <a:pt x="69569" y="45856"/>
                    <a:pt x="57180" y="60014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226" name="Freeform: Shape 343">
              <a:extLst>
                <a:ext uri="{FF2B5EF4-FFF2-40B4-BE49-F238E27FC236}">
                  <a16:creationId xmlns:a16="http://schemas.microsoft.com/office/drawing/2014/main" id="{215797F2-9BAD-B8FB-1050-5F1C73AF1FBD}"/>
                </a:ext>
              </a:extLst>
            </p:cNvPr>
            <p:cNvSpPr/>
            <p:nvPr/>
          </p:nvSpPr>
          <p:spPr>
            <a:xfrm>
              <a:off x="1289542" y="4756243"/>
              <a:ext cx="168132" cy="221226"/>
            </a:xfrm>
            <a:custGeom>
              <a:avLst/>
              <a:gdLst>
                <a:gd name="connsiteX0" fmla="*/ 104622 w 168131"/>
                <a:gd name="connsiteY0" fmla="*/ 142581 h 221225"/>
                <a:gd name="connsiteX1" fmla="*/ 82500 w 168131"/>
                <a:gd name="connsiteY1" fmla="*/ 147006 h 221225"/>
                <a:gd name="connsiteX2" fmla="*/ 86039 w 168131"/>
                <a:gd name="connsiteY2" fmla="*/ 175323 h 221225"/>
                <a:gd name="connsiteX3" fmla="*/ 107277 w 168131"/>
                <a:gd name="connsiteY3" fmla="*/ 171784 h 221225"/>
                <a:gd name="connsiteX4" fmla="*/ 143558 w 168131"/>
                <a:gd name="connsiteY4" fmla="*/ 209834 h 221225"/>
                <a:gd name="connsiteX5" fmla="*/ 166566 w 168131"/>
                <a:gd name="connsiteY5" fmla="*/ 192136 h 221225"/>
                <a:gd name="connsiteX6" fmla="*/ 132939 w 168131"/>
                <a:gd name="connsiteY6" fmla="*/ 156740 h 221225"/>
                <a:gd name="connsiteX7" fmla="*/ 138249 w 168131"/>
                <a:gd name="connsiteY7" fmla="*/ 149661 h 221225"/>
                <a:gd name="connsiteX8" fmla="*/ 132054 w 168131"/>
                <a:gd name="connsiteY8" fmla="*/ 104531 h 221225"/>
                <a:gd name="connsiteX9" fmla="*/ 81615 w 168131"/>
                <a:gd name="connsiteY9" fmla="*/ 100106 h 221225"/>
                <a:gd name="connsiteX10" fmla="*/ 69226 w 168131"/>
                <a:gd name="connsiteY10" fmla="*/ 103646 h 221225"/>
                <a:gd name="connsiteX11" fmla="*/ 70996 w 168131"/>
                <a:gd name="connsiteY11" fmla="*/ 85063 h 221225"/>
                <a:gd name="connsiteX12" fmla="*/ 97543 w 168131"/>
                <a:gd name="connsiteY12" fmla="*/ 64710 h 221225"/>
                <a:gd name="connsiteX13" fmla="*/ 86924 w 168131"/>
                <a:gd name="connsiteY13" fmla="*/ 38163 h 221225"/>
                <a:gd name="connsiteX14" fmla="*/ 59492 w 168131"/>
                <a:gd name="connsiteY14" fmla="*/ 54091 h 221225"/>
                <a:gd name="connsiteX15" fmla="*/ 32060 w 168131"/>
                <a:gd name="connsiteY15" fmla="*/ 12501 h 221225"/>
                <a:gd name="connsiteX16" fmla="*/ 9053 w 168131"/>
                <a:gd name="connsiteY16" fmla="*/ 30199 h 221225"/>
                <a:gd name="connsiteX17" fmla="*/ 40909 w 168131"/>
                <a:gd name="connsiteY17" fmla="*/ 77984 h 221225"/>
                <a:gd name="connsiteX18" fmla="*/ 42679 w 168131"/>
                <a:gd name="connsiteY18" fmla="*/ 79754 h 221225"/>
                <a:gd name="connsiteX19" fmla="*/ 43564 w 168131"/>
                <a:gd name="connsiteY19" fmla="*/ 116034 h 221225"/>
                <a:gd name="connsiteX20" fmla="*/ 78960 w 168131"/>
                <a:gd name="connsiteY20" fmla="*/ 132848 h 221225"/>
                <a:gd name="connsiteX21" fmla="*/ 105507 w 168131"/>
                <a:gd name="connsiteY21" fmla="*/ 123114 h 221225"/>
                <a:gd name="connsiteX22" fmla="*/ 104622 w 168131"/>
                <a:gd name="connsiteY22" fmla="*/ 142581 h 22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8131" h="221225">
                  <a:moveTo>
                    <a:pt x="104622" y="142581"/>
                  </a:moveTo>
                  <a:cubicBezTo>
                    <a:pt x="98428" y="146121"/>
                    <a:pt x="89579" y="146121"/>
                    <a:pt x="82500" y="147006"/>
                  </a:cubicBezTo>
                  <a:cubicBezTo>
                    <a:pt x="63917" y="148776"/>
                    <a:pt x="67457" y="177093"/>
                    <a:pt x="86039" y="175323"/>
                  </a:cubicBezTo>
                  <a:cubicBezTo>
                    <a:pt x="93119" y="174438"/>
                    <a:pt x="100198" y="173553"/>
                    <a:pt x="107277" y="171784"/>
                  </a:cubicBezTo>
                  <a:cubicBezTo>
                    <a:pt x="119666" y="184172"/>
                    <a:pt x="131170" y="197446"/>
                    <a:pt x="143558" y="209834"/>
                  </a:cubicBezTo>
                  <a:cubicBezTo>
                    <a:pt x="155947" y="223108"/>
                    <a:pt x="178954" y="206295"/>
                    <a:pt x="166566" y="192136"/>
                  </a:cubicBezTo>
                  <a:cubicBezTo>
                    <a:pt x="155062" y="180633"/>
                    <a:pt x="144443" y="168244"/>
                    <a:pt x="132939" y="156740"/>
                  </a:cubicBezTo>
                  <a:cubicBezTo>
                    <a:pt x="134709" y="154970"/>
                    <a:pt x="136479" y="152316"/>
                    <a:pt x="138249" y="149661"/>
                  </a:cubicBezTo>
                  <a:cubicBezTo>
                    <a:pt x="147098" y="134618"/>
                    <a:pt x="145328" y="116034"/>
                    <a:pt x="132054" y="104531"/>
                  </a:cubicBezTo>
                  <a:cubicBezTo>
                    <a:pt x="117896" y="92142"/>
                    <a:pt x="97543" y="93912"/>
                    <a:pt x="81615" y="100106"/>
                  </a:cubicBezTo>
                  <a:cubicBezTo>
                    <a:pt x="78075" y="101876"/>
                    <a:pt x="72766" y="106301"/>
                    <a:pt x="69226" y="103646"/>
                  </a:cubicBezTo>
                  <a:cubicBezTo>
                    <a:pt x="65687" y="100991"/>
                    <a:pt x="70111" y="87718"/>
                    <a:pt x="70996" y="85063"/>
                  </a:cubicBezTo>
                  <a:cubicBezTo>
                    <a:pt x="76306" y="73559"/>
                    <a:pt x="86039" y="67365"/>
                    <a:pt x="97543" y="64710"/>
                  </a:cubicBezTo>
                  <a:cubicBezTo>
                    <a:pt x="115241" y="60286"/>
                    <a:pt x="104622" y="33738"/>
                    <a:pt x="86924" y="38163"/>
                  </a:cubicBezTo>
                  <a:cubicBezTo>
                    <a:pt x="77190" y="40818"/>
                    <a:pt x="67457" y="46127"/>
                    <a:pt x="59492" y="54091"/>
                  </a:cubicBezTo>
                  <a:cubicBezTo>
                    <a:pt x="50643" y="39933"/>
                    <a:pt x="40909" y="26659"/>
                    <a:pt x="32060" y="12501"/>
                  </a:cubicBezTo>
                  <a:cubicBezTo>
                    <a:pt x="21442" y="-2542"/>
                    <a:pt x="-681" y="14271"/>
                    <a:pt x="9053" y="30199"/>
                  </a:cubicBezTo>
                  <a:cubicBezTo>
                    <a:pt x="19672" y="46127"/>
                    <a:pt x="30291" y="62055"/>
                    <a:pt x="40909" y="77984"/>
                  </a:cubicBezTo>
                  <a:cubicBezTo>
                    <a:pt x="40909" y="78869"/>
                    <a:pt x="41794" y="78869"/>
                    <a:pt x="42679" y="79754"/>
                  </a:cubicBezTo>
                  <a:cubicBezTo>
                    <a:pt x="38255" y="91257"/>
                    <a:pt x="38255" y="104531"/>
                    <a:pt x="43564" y="116034"/>
                  </a:cubicBezTo>
                  <a:cubicBezTo>
                    <a:pt x="49759" y="130193"/>
                    <a:pt x="63917" y="137272"/>
                    <a:pt x="78960" y="132848"/>
                  </a:cubicBezTo>
                  <a:cubicBezTo>
                    <a:pt x="86924" y="130193"/>
                    <a:pt x="96658" y="121344"/>
                    <a:pt x="105507" y="123114"/>
                  </a:cubicBezTo>
                  <a:cubicBezTo>
                    <a:pt x="123205" y="128423"/>
                    <a:pt x="111702" y="139042"/>
                    <a:pt x="104622" y="142581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227" name="Freeform: Shape 344">
              <a:extLst>
                <a:ext uri="{FF2B5EF4-FFF2-40B4-BE49-F238E27FC236}">
                  <a16:creationId xmlns:a16="http://schemas.microsoft.com/office/drawing/2014/main" id="{18CB8E36-F8F4-D455-BA5D-956798EA1DAA}"/>
                </a:ext>
              </a:extLst>
            </p:cNvPr>
            <p:cNvSpPr/>
            <p:nvPr/>
          </p:nvSpPr>
          <p:spPr>
            <a:xfrm>
              <a:off x="1439958" y="4734622"/>
              <a:ext cx="88490" cy="115037"/>
            </a:xfrm>
            <a:custGeom>
              <a:avLst/>
              <a:gdLst>
                <a:gd name="connsiteX0" fmla="*/ 67474 w 88490"/>
                <a:gd name="connsiteY0" fmla="*/ 108453 h 115037"/>
                <a:gd name="connsiteX1" fmla="*/ 71898 w 88490"/>
                <a:gd name="connsiteY1" fmla="*/ 80136 h 115037"/>
                <a:gd name="connsiteX2" fmla="*/ 46236 w 88490"/>
                <a:gd name="connsiteY2" fmla="*/ 73057 h 115037"/>
                <a:gd name="connsiteX3" fmla="*/ 83402 w 88490"/>
                <a:gd name="connsiteY3" fmla="*/ 41201 h 115037"/>
                <a:gd name="connsiteX4" fmla="*/ 65704 w 88490"/>
                <a:gd name="connsiteY4" fmla="*/ 18193 h 115037"/>
                <a:gd name="connsiteX5" fmla="*/ 36502 w 88490"/>
                <a:gd name="connsiteY5" fmla="*/ 43855 h 115037"/>
                <a:gd name="connsiteX6" fmla="*/ 37387 w 88490"/>
                <a:gd name="connsiteY6" fmla="*/ 22617 h 115037"/>
                <a:gd name="connsiteX7" fmla="*/ 9070 w 88490"/>
                <a:gd name="connsiteY7" fmla="*/ 18193 h 115037"/>
                <a:gd name="connsiteX8" fmla="*/ 7300 w 88490"/>
                <a:gd name="connsiteY8" fmla="*/ 67748 h 115037"/>
                <a:gd name="connsiteX9" fmla="*/ 7300 w 88490"/>
                <a:gd name="connsiteY9" fmla="*/ 74827 h 115037"/>
                <a:gd name="connsiteX10" fmla="*/ 7300 w 88490"/>
                <a:gd name="connsiteY10" fmla="*/ 79251 h 115037"/>
                <a:gd name="connsiteX11" fmla="*/ 19689 w 88490"/>
                <a:gd name="connsiteY11" fmla="*/ 95179 h 115037"/>
                <a:gd name="connsiteX12" fmla="*/ 67474 w 88490"/>
                <a:gd name="connsiteY12" fmla="*/ 108453 h 11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8490" h="115037">
                  <a:moveTo>
                    <a:pt x="67474" y="108453"/>
                  </a:moveTo>
                  <a:cubicBezTo>
                    <a:pt x="85172" y="112877"/>
                    <a:pt x="89597" y="84560"/>
                    <a:pt x="71898" y="80136"/>
                  </a:cubicBezTo>
                  <a:cubicBezTo>
                    <a:pt x="63049" y="77481"/>
                    <a:pt x="55085" y="75711"/>
                    <a:pt x="46236" y="73057"/>
                  </a:cubicBezTo>
                  <a:cubicBezTo>
                    <a:pt x="59510" y="63323"/>
                    <a:pt x="71898" y="52704"/>
                    <a:pt x="83402" y="41201"/>
                  </a:cubicBezTo>
                  <a:cubicBezTo>
                    <a:pt x="96676" y="28812"/>
                    <a:pt x="79863" y="5804"/>
                    <a:pt x="65704" y="18193"/>
                  </a:cubicBezTo>
                  <a:cubicBezTo>
                    <a:pt x="55970" y="27042"/>
                    <a:pt x="46236" y="35891"/>
                    <a:pt x="36502" y="43855"/>
                  </a:cubicBezTo>
                  <a:cubicBezTo>
                    <a:pt x="36502" y="36776"/>
                    <a:pt x="37387" y="29697"/>
                    <a:pt x="37387" y="22617"/>
                  </a:cubicBezTo>
                  <a:cubicBezTo>
                    <a:pt x="38272" y="4034"/>
                    <a:pt x="9955" y="495"/>
                    <a:pt x="9070" y="18193"/>
                  </a:cubicBezTo>
                  <a:cubicBezTo>
                    <a:pt x="8185" y="35006"/>
                    <a:pt x="7300" y="51819"/>
                    <a:pt x="7300" y="67748"/>
                  </a:cubicBezTo>
                  <a:cubicBezTo>
                    <a:pt x="6416" y="69518"/>
                    <a:pt x="6416" y="72172"/>
                    <a:pt x="7300" y="74827"/>
                  </a:cubicBezTo>
                  <a:cubicBezTo>
                    <a:pt x="7300" y="76597"/>
                    <a:pt x="7300" y="77481"/>
                    <a:pt x="7300" y="79251"/>
                  </a:cubicBezTo>
                  <a:cubicBezTo>
                    <a:pt x="7300" y="88100"/>
                    <a:pt x="11725" y="93409"/>
                    <a:pt x="19689" y="95179"/>
                  </a:cubicBezTo>
                  <a:cubicBezTo>
                    <a:pt x="34732" y="99604"/>
                    <a:pt x="50661" y="104028"/>
                    <a:pt x="67474" y="108453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228" name="Freeform: Shape 345">
              <a:extLst>
                <a:ext uri="{FF2B5EF4-FFF2-40B4-BE49-F238E27FC236}">
                  <a16:creationId xmlns:a16="http://schemas.microsoft.com/office/drawing/2014/main" id="{270394E2-801E-1F93-B9E4-AB8276624DFB}"/>
                </a:ext>
              </a:extLst>
            </p:cNvPr>
            <p:cNvSpPr/>
            <p:nvPr/>
          </p:nvSpPr>
          <p:spPr>
            <a:xfrm>
              <a:off x="1515663" y="4671176"/>
              <a:ext cx="132735" cy="132735"/>
            </a:xfrm>
            <a:custGeom>
              <a:avLst/>
              <a:gdLst>
                <a:gd name="connsiteX0" fmla="*/ 111231 w 132735"/>
                <a:gd name="connsiteY0" fmla="*/ 51553 h 132735"/>
                <a:gd name="connsiteX1" fmla="*/ 77604 w 132735"/>
                <a:gd name="connsiteY1" fmla="*/ 80754 h 132735"/>
                <a:gd name="connsiteX2" fmla="*/ 76719 w 132735"/>
                <a:gd name="connsiteY2" fmla="*/ 53322 h 132735"/>
                <a:gd name="connsiteX3" fmla="*/ 62561 w 132735"/>
                <a:gd name="connsiteY3" fmla="*/ 12617 h 132735"/>
                <a:gd name="connsiteX4" fmla="*/ 6812 w 132735"/>
                <a:gd name="connsiteY4" fmla="*/ 45358 h 132735"/>
                <a:gd name="connsiteX5" fmla="*/ 35129 w 132735"/>
                <a:gd name="connsiteY5" fmla="*/ 49783 h 132735"/>
                <a:gd name="connsiteX6" fmla="*/ 46633 w 132735"/>
                <a:gd name="connsiteY6" fmla="*/ 41818 h 132735"/>
                <a:gd name="connsiteX7" fmla="*/ 46633 w 132735"/>
                <a:gd name="connsiteY7" fmla="*/ 47128 h 132735"/>
                <a:gd name="connsiteX8" fmla="*/ 47518 w 132735"/>
                <a:gd name="connsiteY8" fmla="*/ 71021 h 132735"/>
                <a:gd name="connsiteX9" fmla="*/ 48403 w 132735"/>
                <a:gd name="connsiteY9" fmla="*/ 114380 h 132735"/>
                <a:gd name="connsiteX10" fmla="*/ 71410 w 132735"/>
                <a:gd name="connsiteY10" fmla="*/ 124115 h 132735"/>
                <a:gd name="connsiteX11" fmla="*/ 127159 w 132735"/>
                <a:gd name="connsiteY11" fmla="*/ 75445 h 132735"/>
                <a:gd name="connsiteX12" fmla="*/ 111231 w 132735"/>
                <a:gd name="connsiteY12" fmla="*/ 51553 h 132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2735" h="132735">
                  <a:moveTo>
                    <a:pt x="111231" y="51553"/>
                  </a:moveTo>
                  <a:cubicBezTo>
                    <a:pt x="99727" y="61286"/>
                    <a:pt x="89108" y="71021"/>
                    <a:pt x="77604" y="80754"/>
                  </a:cubicBezTo>
                  <a:cubicBezTo>
                    <a:pt x="77604" y="71905"/>
                    <a:pt x="77604" y="62172"/>
                    <a:pt x="76719" y="53322"/>
                  </a:cubicBezTo>
                  <a:cubicBezTo>
                    <a:pt x="76719" y="38279"/>
                    <a:pt x="76719" y="22351"/>
                    <a:pt x="62561" y="12617"/>
                  </a:cubicBezTo>
                  <a:cubicBezTo>
                    <a:pt x="36899" y="-5081"/>
                    <a:pt x="11237" y="19696"/>
                    <a:pt x="6812" y="45358"/>
                  </a:cubicBezTo>
                  <a:cubicBezTo>
                    <a:pt x="4157" y="63941"/>
                    <a:pt x="32474" y="67481"/>
                    <a:pt x="35129" y="49783"/>
                  </a:cubicBezTo>
                  <a:cubicBezTo>
                    <a:pt x="34244" y="41818"/>
                    <a:pt x="38669" y="39164"/>
                    <a:pt x="46633" y="41818"/>
                  </a:cubicBezTo>
                  <a:cubicBezTo>
                    <a:pt x="46633" y="43588"/>
                    <a:pt x="46633" y="45358"/>
                    <a:pt x="46633" y="47128"/>
                  </a:cubicBezTo>
                  <a:cubicBezTo>
                    <a:pt x="49288" y="52437"/>
                    <a:pt x="46633" y="64826"/>
                    <a:pt x="47518" y="71021"/>
                  </a:cubicBezTo>
                  <a:cubicBezTo>
                    <a:pt x="47518" y="85179"/>
                    <a:pt x="48403" y="100222"/>
                    <a:pt x="48403" y="114380"/>
                  </a:cubicBezTo>
                  <a:cubicBezTo>
                    <a:pt x="48403" y="124999"/>
                    <a:pt x="63446" y="131194"/>
                    <a:pt x="71410" y="124115"/>
                  </a:cubicBezTo>
                  <a:cubicBezTo>
                    <a:pt x="89993" y="108186"/>
                    <a:pt x="108576" y="91373"/>
                    <a:pt x="127159" y="75445"/>
                  </a:cubicBezTo>
                  <a:cubicBezTo>
                    <a:pt x="142202" y="63056"/>
                    <a:pt x="125389" y="40049"/>
                    <a:pt x="111231" y="51553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229" name="Freeform: Shape 346">
              <a:extLst>
                <a:ext uri="{FF2B5EF4-FFF2-40B4-BE49-F238E27FC236}">
                  <a16:creationId xmlns:a16="http://schemas.microsoft.com/office/drawing/2014/main" id="{DBF4906F-90D6-4205-6BDE-2A76F85E988B}"/>
                </a:ext>
              </a:extLst>
            </p:cNvPr>
            <p:cNvSpPr/>
            <p:nvPr/>
          </p:nvSpPr>
          <p:spPr>
            <a:xfrm>
              <a:off x="1596351" y="4586115"/>
              <a:ext cx="70792" cy="79641"/>
            </a:xfrm>
            <a:custGeom>
              <a:avLst/>
              <a:gdLst>
                <a:gd name="connsiteX0" fmla="*/ 66824 w 70792"/>
                <a:gd name="connsiteY0" fmla="*/ 50778 h 79641"/>
                <a:gd name="connsiteX1" fmla="*/ 33198 w 70792"/>
                <a:gd name="connsiteY1" fmla="*/ 11842 h 79641"/>
                <a:gd name="connsiteX2" fmla="*/ 10191 w 70792"/>
                <a:gd name="connsiteY2" fmla="*/ 29540 h 79641"/>
                <a:gd name="connsiteX3" fmla="*/ 43817 w 70792"/>
                <a:gd name="connsiteY3" fmla="*/ 68476 h 79641"/>
                <a:gd name="connsiteX4" fmla="*/ 66824 w 70792"/>
                <a:gd name="connsiteY4" fmla="*/ 50778 h 7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792" h="79641">
                  <a:moveTo>
                    <a:pt x="66824" y="50778"/>
                  </a:moveTo>
                  <a:cubicBezTo>
                    <a:pt x="55321" y="37504"/>
                    <a:pt x="43817" y="24231"/>
                    <a:pt x="33198" y="11842"/>
                  </a:cubicBezTo>
                  <a:cubicBezTo>
                    <a:pt x="20810" y="-2316"/>
                    <a:pt x="-2198" y="15382"/>
                    <a:pt x="10191" y="29540"/>
                  </a:cubicBezTo>
                  <a:cubicBezTo>
                    <a:pt x="21694" y="42813"/>
                    <a:pt x="33198" y="56087"/>
                    <a:pt x="43817" y="68476"/>
                  </a:cubicBezTo>
                  <a:cubicBezTo>
                    <a:pt x="56206" y="82634"/>
                    <a:pt x="79213" y="64936"/>
                    <a:pt x="66824" y="50778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230" name="Freeform: Shape 347">
              <a:extLst>
                <a:ext uri="{FF2B5EF4-FFF2-40B4-BE49-F238E27FC236}">
                  <a16:creationId xmlns:a16="http://schemas.microsoft.com/office/drawing/2014/main" id="{E16A2EA6-F586-63BA-121A-9C41EA9BC9D4}"/>
                </a:ext>
              </a:extLst>
            </p:cNvPr>
            <p:cNvSpPr/>
            <p:nvPr/>
          </p:nvSpPr>
          <p:spPr>
            <a:xfrm>
              <a:off x="1698392" y="4390433"/>
              <a:ext cx="221226" cy="247773"/>
            </a:xfrm>
            <a:custGeom>
              <a:avLst/>
              <a:gdLst>
                <a:gd name="connsiteX0" fmla="*/ 106368 w 221225"/>
                <a:gd name="connsiteY0" fmla="*/ 33198 h 247772"/>
                <a:gd name="connsiteX1" fmla="*/ 88670 w 221225"/>
                <a:gd name="connsiteY1" fmla="*/ 10191 h 247772"/>
                <a:gd name="connsiteX2" fmla="*/ 11683 w 221225"/>
                <a:gd name="connsiteY2" fmla="*/ 80983 h 247772"/>
                <a:gd name="connsiteX3" fmla="*/ 9028 w 221225"/>
                <a:gd name="connsiteY3" fmla="*/ 100451 h 247772"/>
                <a:gd name="connsiteX4" fmla="*/ 10798 w 221225"/>
                <a:gd name="connsiteY4" fmla="*/ 103990 h 247772"/>
                <a:gd name="connsiteX5" fmla="*/ 57698 w 221225"/>
                <a:gd name="connsiteY5" fmla="*/ 162394 h 247772"/>
                <a:gd name="connsiteX6" fmla="*/ 53274 w 221225"/>
                <a:gd name="connsiteY6" fmla="*/ 166819 h 247772"/>
                <a:gd name="connsiteX7" fmla="*/ 70972 w 221225"/>
                <a:gd name="connsiteY7" fmla="*/ 189826 h 247772"/>
                <a:gd name="connsiteX8" fmla="*/ 76281 w 221225"/>
                <a:gd name="connsiteY8" fmla="*/ 185401 h 247772"/>
                <a:gd name="connsiteX9" fmla="*/ 87785 w 221225"/>
                <a:gd name="connsiteY9" fmla="*/ 198675 h 247772"/>
                <a:gd name="connsiteX10" fmla="*/ 70087 w 221225"/>
                <a:gd name="connsiteY10" fmla="*/ 212834 h 247772"/>
                <a:gd name="connsiteX11" fmla="*/ 87785 w 221225"/>
                <a:gd name="connsiteY11" fmla="*/ 235841 h 247772"/>
                <a:gd name="connsiteX12" fmla="*/ 106368 w 221225"/>
                <a:gd name="connsiteY12" fmla="*/ 219913 h 247772"/>
                <a:gd name="connsiteX13" fmla="*/ 121411 w 221225"/>
                <a:gd name="connsiteY13" fmla="*/ 234956 h 247772"/>
                <a:gd name="connsiteX14" fmla="*/ 153268 w 221225"/>
                <a:gd name="connsiteY14" fmla="*/ 243805 h 247772"/>
                <a:gd name="connsiteX15" fmla="*/ 217866 w 221225"/>
                <a:gd name="connsiteY15" fmla="*/ 192481 h 247772"/>
                <a:gd name="connsiteX16" fmla="*/ 200167 w 221225"/>
                <a:gd name="connsiteY16" fmla="*/ 169473 h 247772"/>
                <a:gd name="connsiteX17" fmla="*/ 154153 w 221225"/>
                <a:gd name="connsiteY17" fmla="*/ 206639 h 247772"/>
                <a:gd name="connsiteX18" fmla="*/ 141764 w 221225"/>
                <a:gd name="connsiteY18" fmla="*/ 217258 h 247772"/>
                <a:gd name="connsiteX19" fmla="*/ 135570 w 221225"/>
                <a:gd name="connsiteY19" fmla="*/ 207524 h 247772"/>
                <a:gd name="connsiteX20" fmla="*/ 128490 w 221225"/>
                <a:gd name="connsiteY20" fmla="*/ 200445 h 247772"/>
                <a:gd name="connsiteX21" fmla="*/ 169196 w 221225"/>
                <a:gd name="connsiteY21" fmla="*/ 159740 h 247772"/>
                <a:gd name="connsiteX22" fmla="*/ 146188 w 221225"/>
                <a:gd name="connsiteY22" fmla="*/ 142041 h 247772"/>
                <a:gd name="connsiteX23" fmla="*/ 110792 w 221225"/>
                <a:gd name="connsiteY23" fmla="*/ 177438 h 247772"/>
                <a:gd name="connsiteX24" fmla="*/ 99288 w 221225"/>
                <a:gd name="connsiteY24" fmla="*/ 163279 h 247772"/>
                <a:gd name="connsiteX25" fmla="*/ 137339 w 221225"/>
                <a:gd name="connsiteY25" fmla="*/ 127883 h 247772"/>
                <a:gd name="connsiteX26" fmla="*/ 119641 w 221225"/>
                <a:gd name="connsiteY26" fmla="*/ 104875 h 247772"/>
                <a:gd name="connsiteX27" fmla="*/ 80706 w 221225"/>
                <a:gd name="connsiteY27" fmla="*/ 141156 h 247772"/>
                <a:gd name="connsiteX28" fmla="*/ 40885 w 221225"/>
                <a:gd name="connsiteY28" fmla="*/ 94256 h 247772"/>
                <a:gd name="connsiteX29" fmla="*/ 106368 w 221225"/>
                <a:gd name="connsiteY29" fmla="*/ 33198 h 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21225" h="247772">
                  <a:moveTo>
                    <a:pt x="106368" y="33198"/>
                  </a:moveTo>
                  <a:cubicBezTo>
                    <a:pt x="119641" y="20810"/>
                    <a:pt x="102828" y="-2198"/>
                    <a:pt x="88670" y="10191"/>
                  </a:cubicBezTo>
                  <a:cubicBezTo>
                    <a:pt x="63007" y="34083"/>
                    <a:pt x="37345" y="57091"/>
                    <a:pt x="11683" y="80983"/>
                  </a:cubicBezTo>
                  <a:cubicBezTo>
                    <a:pt x="5489" y="86292"/>
                    <a:pt x="5489" y="94256"/>
                    <a:pt x="9028" y="100451"/>
                  </a:cubicBezTo>
                  <a:cubicBezTo>
                    <a:pt x="9913" y="101336"/>
                    <a:pt x="9913" y="102221"/>
                    <a:pt x="10798" y="103990"/>
                  </a:cubicBezTo>
                  <a:cubicBezTo>
                    <a:pt x="26726" y="122573"/>
                    <a:pt x="41770" y="142926"/>
                    <a:pt x="57698" y="162394"/>
                  </a:cubicBezTo>
                  <a:cubicBezTo>
                    <a:pt x="55928" y="164164"/>
                    <a:pt x="55043" y="165049"/>
                    <a:pt x="53274" y="166819"/>
                  </a:cubicBezTo>
                  <a:cubicBezTo>
                    <a:pt x="40000" y="179208"/>
                    <a:pt x="56813" y="202215"/>
                    <a:pt x="70972" y="189826"/>
                  </a:cubicBezTo>
                  <a:cubicBezTo>
                    <a:pt x="72741" y="188057"/>
                    <a:pt x="74511" y="186287"/>
                    <a:pt x="76281" y="185401"/>
                  </a:cubicBezTo>
                  <a:cubicBezTo>
                    <a:pt x="79821" y="189826"/>
                    <a:pt x="83360" y="194250"/>
                    <a:pt x="87785" y="198675"/>
                  </a:cubicBezTo>
                  <a:cubicBezTo>
                    <a:pt x="82475" y="203985"/>
                    <a:pt x="76281" y="208409"/>
                    <a:pt x="70087" y="212834"/>
                  </a:cubicBezTo>
                  <a:cubicBezTo>
                    <a:pt x="55928" y="224337"/>
                    <a:pt x="72741" y="247345"/>
                    <a:pt x="87785" y="235841"/>
                  </a:cubicBezTo>
                  <a:cubicBezTo>
                    <a:pt x="93979" y="230532"/>
                    <a:pt x="100173" y="225222"/>
                    <a:pt x="106368" y="219913"/>
                  </a:cubicBezTo>
                  <a:cubicBezTo>
                    <a:pt x="110792" y="225222"/>
                    <a:pt x="116102" y="230532"/>
                    <a:pt x="121411" y="234956"/>
                  </a:cubicBezTo>
                  <a:cubicBezTo>
                    <a:pt x="131145" y="244690"/>
                    <a:pt x="139994" y="248230"/>
                    <a:pt x="153268" y="243805"/>
                  </a:cubicBezTo>
                  <a:cubicBezTo>
                    <a:pt x="175390" y="235841"/>
                    <a:pt x="199283" y="207524"/>
                    <a:pt x="217866" y="192481"/>
                  </a:cubicBezTo>
                  <a:cubicBezTo>
                    <a:pt x="232024" y="180977"/>
                    <a:pt x="215211" y="157970"/>
                    <a:pt x="200167" y="169473"/>
                  </a:cubicBezTo>
                  <a:cubicBezTo>
                    <a:pt x="185124" y="181862"/>
                    <a:pt x="170081" y="194250"/>
                    <a:pt x="154153" y="206639"/>
                  </a:cubicBezTo>
                  <a:cubicBezTo>
                    <a:pt x="149728" y="210179"/>
                    <a:pt x="146188" y="213718"/>
                    <a:pt x="141764" y="217258"/>
                  </a:cubicBezTo>
                  <a:cubicBezTo>
                    <a:pt x="139994" y="213718"/>
                    <a:pt x="138224" y="211064"/>
                    <a:pt x="135570" y="207524"/>
                  </a:cubicBezTo>
                  <a:cubicBezTo>
                    <a:pt x="132915" y="205755"/>
                    <a:pt x="130260" y="203099"/>
                    <a:pt x="128490" y="200445"/>
                  </a:cubicBezTo>
                  <a:cubicBezTo>
                    <a:pt x="142649" y="187171"/>
                    <a:pt x="155922" y="173898"/>
                    <a:pt x="169196" y="159740"/>
                  </a:cubicBezTo>
                  <a:cubicBezTo>
                    <a:pt x="181584" y="146466"/>
                    <a:pt x="158577" y="128768"/>
                    <a:pt x="146188" y="142041"/>
                  </a:cubicBezTo>
                  <a:cubicBezTo>
                    <a:pt x="134685" y="154430"/>
                    <a:pt x="123181" y="165934"/>
                    <a:pt x="110792" y="177438"/>
                  </a:cubicBezTo>
                  <a:cubicBezTo>
                    <a:pt x="107253" y="173013"/>
                    <a:pt x="102828" y="168589"/>
                    <a:pt x="99288" y="163279"/>
                  </a:cubicBezTo>
                  <a:cubicBezTo>
                    <a:pt x="111677" y="151775"/>
                    <a:pt x="124066" y="139387"/>
                    <a:pt x="137339" y="127883"/>
                  </a:cubicBezTo>
                  <a:cubicBezTo>
                    <a:pt x="150613" y="115494"/>
                    <a:pt x="133800" y="92487"/>
                    <a:pt x="119641" y="104875"/>
                  </a:cubicBezTo>
                  <a:cubicBezTo>
                    <a:pt x="106368" y="117264"/>
                    <a:pt x="93979" y="129653"/>
                    <a:pt x="80706" y="141156"/>
                  </a:cubicBezTo>
                  <a:cubicBezTo>
                    <a:pt x="67432" y="125228"/>
                    <a:pt x="54158" y="109300"/>
                    <a:pt x="40885" y="94256"/>
                  </a:cubicBezTo>
                  <a:cubicBezTo>
                    <a:pt x="63007" y="73019"/>
                    <a:pt x="85130" y="53551"/>
                    <a:pt x="106368" y="33198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231" name="Freeform: Shape 348">
              <a:extLst>
                <a:ext uri="{FF2B5EF4-FFF2-40B4-BE49-F238E27FC236}">
                  <a16:creationId xmlns:a16="http://schemas.microsoft.com/office/drawing/2014/main" id="{4F90832B-B2B0-9D59-1954-910A1790FA35}"/>
                </a:ext>
              </a:extLst>
            </p:cNvPr>
            <p:cNvSpPr/>
            <p:nvPr/>
          </p:nvSpPr>
          <p:spPr>
            <a:xfrm>
              <a:off x="1839057" y="4273626"/>
              <a:ext cx="256622" cy="238924"/>
            </a:xfrm>
            <a:custGeom>
              <a:avLst/>
              <a:gdLst>
                <a:gd name="connsiteX0" fmla="*/ 16142 w 256621"/>
                <a:gd name="connsiteY0" fmla="*/ 93372 h 238923"/>
                <a:gd name="connsiteX1" fmla="*/ 77200 w 256621"/>
                <a:gd name="connsiteY1" fmla="*/ 165934 h 238923"/>
                <a:gd name="connsiteX2" fmla="*/ 140913 w 256621"/>
                <a:gd name="connsiteY2" fmla="*/ 231416 h 238923"/>
                <a:gd name="connsiteX3" fmla="*/ 178079 w 256621"/>
                <a:gd name="connsiteY3" fmla="*/ 228762 h 238923"/>
                <a:gd name="connsiteX4" fmla="*/ 252411 w 256621"/>
                <a:gd name="connsiteY4" fmla="*/ 162394 h 238923"/>
                <a:gd name="connsiteX5" fmla="*/ 234713 w 256621"/>
                <a:gd name="connsiteY5" fmla="*/ 139387 h 238923"/>
                <a:gd name="connsiteX6" fmla="*/ 183389 w 256621"/>
                <a:gd name="connsiteY6" fmla="*/ 185401 h 238923"/>
                <a:gd name="connsiteX7" fmla="*/ 156842 w 256621"/>
                <a:gd name="connsiteY7" fmla="*/ 209294 h 238923"/>
                <a:gd name="connsiteX8" fmla="*/ 128525 w 256621"/>
                <a:gd name="connsiteY8" fmla="*/ 180977 h 238923"/>
                <a:gd name="connsiteX9" fmla="*/ 40035 w 256621"/>
                <a:gd name="connsiteY9" fmla="*/ 79213 h 238923"/>
                <a:gd name="connsiteX10" fmla="*/ 92244 w 256621"/>
                <a:gd name="connsiteY10" fmla="*/ 33198 h 238923"/>
                <a:gd name="connsiteX11" fmla="*/ 74546 w 256621"/>
                <a:gd name="connsiteY11" fmla="*/ 10191 h 238923"/>
                <a:gd name="connsiteX12" fmla="*/ 9948 w 256621"/>
                <a:gd name="connsiteY12" fmla="*/ 67709 h 238923"/>
                <a:gd name="connsiteX13" fmla="*/ 16142 w 256621"/>
                <a:gd name="connsiteY13" fmla="*/ 93372 h 238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6621" h="238923">
                  <a:moveTo>
                    <a:pt x="16142" y="93372"/>
                  </a:moveTo>
                  <a:cubicBezTo>
                    <a:pt x="35610" y="118149"/>
                    <a:pt x="55963" y="142926"/>
                    <a:pt x="77200" y="165934"/>
                  </a:cubicBezTo>
                  <a:cubicBezTo>
                    <a:pt x="96668" y="188056"/>
                    <a:pt x="117021" y="214603"/>
                    <a:pt x="140913" y="231416"/>
                  </a:cubicBezTo>
                  <a:cubicBezTo>
                    <a:pt x="155072" y="242035"/>
                    <a:pt x="164806" y="239381"/>
                    <a:pt x="178079" y="228762"/>
                  </a:cubicBezTo>
                  <a:cubicBezTo>
                    <a:pt x="204627" y="208409"/>
                    <a:pt x="227634" y="183632"/>
                    <a:pt x="252411" y="162394"/>
                  </a:cubicBezTo>
                  <a:cubicBezTo>
                    <a:pt x="265685" y="150005"/>
                    <a:pt x="248872" y="126998"/>
                    <a:pt x="234713" y="139387"/>
                  </a:cubicBezTo>
                  <a:cubicBezTo>
                    <a:pt x="217900" y="154430"/>
                    <a:pt x="201087" y="169473"/>
                    <a:pt x="183389" y="185401"/>
                  </a:cubicBezTo>
                  <a:cubicBezTo>
                    <a:pt x="178079" y="189826"/>
                    <a:pt x="163036" y="208409"/>
                    <a:pt x="156842" y="209294"/>
                  </a:cubicBezTo>
                  <a:cubicBezTo>
                    <a:pt x="150647" y="210179"/>
                    <a:pt x="132949" y="185401"/>
                    <a:pt x="128525" y="180977"/>
                  </a:cubicBezTo>
                  <a:cubicBezTo>
                    <a:pt x="97553" y="148236"/>
                    <a:pt x="68351" y="114609"/>
                    <a:pt x="40035" y="79213"/>
                  </a:cubicBezTo>
                  <a:cubicBezTo>
                    <a:pt x="57733" y="64170"/>
                    <a:pt x="74546" y="48241"/>
                    <a:pt x="92244" y="33198"/>
                  </a:cubicBezTo>
                  <a:cubicBezTo>
                    <a:pt x="106402" y="20809"/>
                    <a:pt x="88704" y="-2198"/>
                    <a:pt x="74546" y="10191"/>
                  </a:cubicBezTo>
                  <a:cubicBezTo>
                    <a:pt x="53308" y="29658"/>
                    <a:pt x="31186" y="48241"/>
                    <a:pt x="9948" y="67709"/>
                  </a:cubicBezTo>
                  <a:cubicBezTo>
                    <a:pt x="2869" y="75673"/>
                    <a:pt x="8178" y="89832"/>
                    <a:pt x="16142" y="93372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232" name="Freeform: Shape 349">
              <a:extLst>
                <a:ext uri="{FF2B5EF4-FFF2-40B4-BE49-F238E27FC236}">
                  <a16:creationId xmlns:a16="http://schemas.microsoft.com/office/drawing/2014/main" id="{0318B91F-B78B-9DE9-5ECD-9847FF07BA01}"/>
                </a:ext>
              </a:extLst>
            </p:cNvPr>
            <p:cNvSpPr/>
            <p:nvPr/>
          </p:nvSpPr>
          <p:spPr>
            <a:xfrm>
              <a:off x="1088389" y="5278684"/>
              <a:ext cx="150434" cy="159283"/>
            </a:xfrm>
            <a:custGeom>
              <a:avLst/>
              <a:gdLst>
                <a:gd name="connsiteX0" fmla="*/ 93399 w 150433"/>
                <a:gd name="connsiteY0" fmla="*/ 49318 h 159282"/>
                <a:gd name="connsiteX1" fmla="*/ 84550 w 150433"/>
                <a:gd name="connsiteY1" fmla="*/ 22771 h 159282"/>
                <a:gd name="connsiteX2" fmla="*/ 19952 w 150433"/>
                <a:gd name="connsiteY2" fmla="*/ 17462 h 159282"/>
                <a:gd name="connsiteX3" fmla="*/ 19067 w 150433"/>
                <a:gd name="connsiteY3" fmla="*/ 18347 h 159282"/>
                <a:gd name="connsiteX4" fmla="*/ 16412 w 150433"/>
                <a:gd name="connsiteY4" fmla="*/ 21002 h 159282"/>
                <a:gd name="connsiteX5" fmla="*/ 18182 w 150433"/>
                <a:gd name="connsiteY5" fmla="*/ 80290 h 159282"/>
                <a:gd name="connsiteX6" fmla="*/ 39420 w 150433"/>
                <a:gd name="connsiteY6" fmla="*/ 93563 h 159282"/>
                <a:gd name="connsiteX7" fmla="*/ 55348 w 150433"/>
                <a:gd name="connsiteY7" fmla="*/ 144003 h 159282"/>
                <a:gd name="connsiteX8" fmla="*/ 132334 w 150433"/>
                <a:gd name="connsiteY8" fmla="*/ 143118 h 159282"/>
                <a:gd name="connsiteX9" fmla="*/ 138529 w 150433"/>
                <a:gd name="connsiteY9" fmla="*/ 61707 h 159282"/>
                <a:gd name="connsiteX10" fmla="*/ 93399 w 150433"/>
                <a:gd name="connsiteY10" fmla="*/ 49318 h 159282"/>
                <a:gd name="connsiteX11" fmla="*/ 58887 w 150433"/>
                <a:gd name="connsiteY11" fmla="*/ 60822 h 159282"/>
                <a:gd name="connsiteX12" fmla="*/ 38535 w 150433"/>
                <a:gd name="connsiteY12" fmla="*/ 39584 h 159282"/>
                <a:gd name="connsiteX13" fmla="*/ 58887 w 150433"/>
                <a:gd name="connsiteY13" fmla="*/ 60822 h 159282"/>
                <a:gd name="connsiteX14" fmla="*/ 119061 w 150433"/>
                <a:gd name="connsiteY14" fmla="*/ 83830 h 159282"/>
                <a:gd name="connsiteX15" fmla="*/ 112867 w 150433"/>
                <a:gd name="connsiteY15" fmla="*/ 121880 h 159282"/>
                <a:gd name="connsiteX16" fmla="*/ 67736 w 150433"/>
                <a:gd name="connsiteY16" fmla="*/ 97988 h 159282"/>
                <a:gd name="connsiteX17" fmla="*/ 81010 w 150433"/>
                <a:gd name="connsiteY17" fmla="*/ 92679 h 159282"/>
                <a:gd name="connsiteX18" fmla="*/ 119061 w 150433"/>
                <a:gd name="connsiteY18" fmla="*/ 83830 h 159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433" h="159282">
                  <a:moveTo>
                    <a:pt x="93399" y="49318"/>
                  </a:moveTo>
                  <a:cubicBezTo>
                    <a:pt x="93399" y="40469"/>
                    <a:pt x="90744" y="30735"/>
                    <a:pt x="84550" y="22771"/>
                  </a:cubicBezTo>
                  <a:cubicBezTo>
                    <a:pt x="68621" y="4188"/>
                    <a:pt x="37650" y="648"/>
                    <a:pt x="19952" y="17462"/>
                  </a:cubicBezTo>
                  <a:cubicBezTo>
                    <a:pt x="19952" y="17462"/>
                    <a:pt x="19067" y="18347"/>
                    <a:pt x="19067" y="18347"/>
                  </a:cubicBezTo>
                  <a:cubicBezTo>
                    <a:pt x="18182" y="19232"/>
                    <a:pt x="17297" y="20116"/>
                    <a:pt x="16412" y="21002"/>
                  </a:cubicBezTo>
                  <a:cubicBezTo>
                    <a:pt x="2254" y="37815"/>
                    <a:pt x="4023" y="63477"/>
                    <a:pt x="18182" y="80290"/>
                  </a:cubicBezTo>
                  <a:cubicBezTo>
                    <a:pt x="24376" y="87369"/>
                    <a:pt x="31455" y="90909"/>
                    <a:pt x="39420" y="93563"/>
                  </a:cubicBezTo>
                  <a:cubicBezTo>
                    <a:pt x="34110" y="111261"/>
                    <a:pt x="40304" y="131615"/>
                    <a:pt x="55348" y="144003"/>
                  </a:cubicBezTo>
                  <a:cubicBezTo>
                    <a:pt x="77470" y="162586"/>
                    <a:pt x="111097" y="163471"/>
                    <a:pt x="132334" y="143118"/>
                  </a:cubicBezTo>
                  <a:cubicBezTo>
                    <a:pt x="153572" y="122766"/>
                    <a:pt x="157112" y="85600"/>
                    <a:pt x="138529" y="61707"/>
                  </a:cubicBezTo>
                  <a:cubicBezTo>
                    <a:pt x="127025" y="45779"/>
                    <a:pt x="109327" y="44009"/>
                    <a:pt x="93399" y="49318"/>
                  </a:cubicBezTo>
                  <a:close/>
                  <a:moveTo>
                    <a:pt x="58887" y="60822"/>
                  </a:moveTo>
                  <a:cubicBezTo>
                    <a:pt x="43844" y="73211"/>
                    <a:pt x="29686" y="51973"/>
                    <a:pt x="38535" y="39584"/>
                  </a:cubicBezTo>
                  <a:cubicBezTo>
                    <a:pt x="53578" y="28081"/>
                    <a:pt x="75701" y="46664"/>
                    <a:pt x="58887" y="60822"/>
                  </a:cubicBezTo>
                  <a:close/>
                  <a:moveTo>
                    <a:pt x="119061" y="83830"/>
                  </a:moveTo>
                  <a:cubicBezTo>
                    <a:pt x="125255" y="96218"/>
                    <a:pt x="122601" y="113031"/>
                    <a:pt x="112867" y="121880"/>
                  </a:cubicBezTo>
                  <a:cubicBezTo>
                    <a:pt x="94284" y="139578"/>
                    <a:pt x="57118" y="115686"/>
                    <a:pt x="67736" y="97988"/>
                  </a:cubicBezTo>
                  <a:cubicBezTo>
                    <a:pt x="72161" y="98873"/>
                    <a:pt x="77470" y="97103"/>
                    <a:pt x="81010" y="92679"/>
                  </a:cubicBezTo>
                  <a:cubicBezTo>
                    <a:pt x="88974" y="82060"/>
                    <a:pt x="110212" y="65247"/>
                    <a:pt x="119061" y="83830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233" name="Freeform: Shape 350">
              <a:extLst>
                <a:ext uri="{FF2B5EF4-FFF2-40B4-BE49-F238E27FC236}">
                  <a16:creationId xmlns:a16="http://schemas.microsoft.com/office/drawing/2014/main" id="{DC2249C8-ACD3-D8C9-A612-746753B9C6E3}"/>
                </a:ext>
              </a:extLst>
            </p:cNvPr>
            <p:cNvSpPr/>
            <p:nvPr/>
          </p:nvSpPr>
          <p:spPr>
            <a:xfrm>
              <a:off x="1185770" y="5108024"/>
              <a:ext cx="194679" cy="176981"/>
            </a:xfrm>
            <a:custGeom>
              <a:avLst/>
              <a:gdLst>
                <a:gd name="connsiteX0" fmla="*/ 189812 w 194678"/>
                <a:gd name="connsiteY0" fmla="*/ 32379 h 176980"/>
                <a:gd name="connsiteX1" fmla="*/ 172114 w 194678"/>
                <a:gd name="connsiteY1" fmla="*/ 9371 h 176980"/>
                <a:gd name="connsiteX2" fmla="*/ 35839 w 194678"/>
                <a:gd name="connsiteY2" fmla="*/ 113789 h 176980"/>
                <a:gd name="connsiteX3" fmla="*/ 36723 w 194678"/>
                <a:gd name="connsiteY3" fmla="*/ 83703 h 176980"/>
                <a:gd name="connsiteX4" fmla="*/ 8407 w 194678"/>
                <a:gd name="connsiteY4" fmla="*/ 79278 h 176980"/>
                <a:gd name="connsiteX5" fmla="*/ 6637 w 194678"/>
                <a:gd name="connsiteY5" fmla="*/ 141222 h 176980"/>
                <a:gd name="connsiteX6" fmla="*/ 19025 w 194678"/>
                <a:gd name="connsiteY6" fmla="*/ 157150 h 176980"/>
                <a:gd name="connsiteX7" fmla="*/ 67695 w 194678"/>
                <a:gd name="connsiteY7" fmla="*/ 174848 h 176980"/>
                <a:gd name="connsiteX8" fmla="*/ 79199 w 194678"/>
                <a:gd name="connsiteY8" fmla="*/ 148301 h 176980"/>
                <a:gd name="connsiteX9" fmla="*/ 52652 w 194678"/>
                <a:gd name="connsiteY9" fmla="*/ 136797 h 176980"/>
                <a:gd name="connsiteX10" fmla="*/ 189812 w 194678"/>
                <a:gd name="connsiteY10" fmla="*/ 32379 h 176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4678" h="176980">
                  <a:moveTo>
                    <a:pt x="189812" y="32379"/>
                  </a:moveTo>
                  <a:cubicBezTo>
                    <a:pt x="204855" y="21760"/>
                    <a:pt x="188042" y="-1248"/>
                    <a:pt x="172114" y="9371"/>
                  </a:cubicBezTo>
                  <a:cubicBezTo>
                    <a:pt x="125214" y="42112"/>
                    <a:pt x="80084" y="77509"/>
                    <a:pt x="35839" y="113789"/>
                  </a:cubicBezTo>
                  <a:cubicBezTo>
                    <a:pt x="35839" y="104056"/>
                    <a:pt x="36723" y="94322"/>
                    <a:pt x="36723" y="83703"/>
                  </a:cubicBezTo>
                  <a:cubicBezTo>
                    <a:pt x="37608" y="65120"/>
                    <a:pt x="8407" y="61580"/>
                    <a:pt x="8407" y="79278"/>
                  </a:cubicBezTo>
                  <a:cubicBezTo>
                    <a:pt x="7522" y="99631"/>
                    <a:pt x="6637" y="119984"/>
                    <a:pt x="6637" y="141222"/>
                  </a:cubicBezTo>
                  <a:cubicBezTo>
                    <a:pt x="6637" y="149185"/>
                    <a:pt x="11061" y="155380"/>
                    <a:pt x="19025" y="157150"/>
                  </a:cubicBezTo>
                  <a:cubicBezTo>
                    <a:pt x="35839" y="161574"/>
                    <a:pt x="52652" y="166884"/>
                    <a:pt x="67695" y="174848"/>
                  </a:cubicBezTo>
                  <a:cubicBezTo>
                    <a:pt x="84508" y="182812"/>
                    <a:pt x="95127" y="156265"/>
                    <a:pt x="79199" y="148301"/>
                  </a:cubicBezTo>
                  <a:cubicBezTo>
                    <a:pt x="70350" y="143876"/>
                    <a:pt x="61501" y="140336"/>
                    <a:pt x="52652" y="136797"/>
                  </a:cubicBezTo>
                  <a:cubicBezTo>
                    <a:pt x="96897" y="100516"/>
                    <a:pt x="142912" y="65120"/>
                    <a:pt x="189812" y="32379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234" name="Freeform: Shape 351">
              <a:extLst>
                <a:ext uri="{FF2B5EF4-FFF2-40B4-BE49-F238E27FC236}">
                  <a16:creationId xmlns:a16="http://schemas.microsoft.com/office/drawing/2014/main" id="{CC16E5D5-A12E-0F81-47D6-397FEB422A0F}"/>
                </a:ext>
              </a:extLst>
            </p:cNvPr>
            <p:cNvSpPr/>
            <p:nvPr/>
          </p:nvSpPr>
          <p:spPr>
            <a:xfrm>
              <a:off x="1434863" y="4984532"/>
              <a:ext cx="168132" cy="168132"/>
            </a:xfrm>
            <a:custGeom>
              <a:avLst/>
              <a:gdLst>
                <a:gd name="connsiteX0" fmla="*/ 144246 w 168131"/>
                <a:gd name="connsiteY0" fmla="*/ 63841 h 168131"/>
                <a:gd name="connsiteX1" fmla="*/ 109735 w 168131"/>
                <a:gd name="connsiteY1" fmla="*/ 56762 h 168131"/>
                <a:gd name="connsiteX2" fmla="*/ 96461 w 168131"/>
                <a:gd name="connsiteY2" fmla="*/ 20481 h 168131"/>
                <a:gd name="connsiteX3" fmla="*/ 31863 w 168131"/>
                <a:gd name="connsiteY3" fmla="*/ 21366 h 168131"/>
                <a:gd name="connsiteX4" fmla="*/ 23014 w 168131"/>
                <a:gd name="connsiteY4" fmla="*/ 24905 h 168131"/>
                <a:gd name="connsiteX5" fmla="*/ 22129 w 168131"/>
                <a:gd name="connsiteY5" fmla="*/ 93928 h 168131"/>
                <a:gd name="connsiteX6" fmla="*/ 48677 w 168131"/>
                <a:gd name="connsiteY6" fmla="*/ 105432 h 168131"/>
                <a:gd name="connsiteX7" fmla="*/ 69029 w 168131"/>
                <a:gd name="connsiteY7" fmla="*/ 151447 h 168131"/>
                <a:gd name="connsiteX8" fmla="*/ 153095 w 168131"/>
                <a:gd name="connsiteY8" fmla="*/ 139942 h 168131"/>
                <a:gd name="connsiteX9" fmla="*/ 144246 w 168131"/>
                <a:gd name="connsiteY9" fmla="*/ 63841 h 168131"/>
                <a:gd name="connsiteX10" fmla="*/ 39827 w 168131"/>
                <a:gd name="connsiteY10" fmla="*/ 47913 h 168131"/>
                <a:gd name="connsiteX11" fmla="*/ 39827 w 168131"/>
                <a:gd name="connsiteY11" fmla="*/ 47913 h 168131"/>
                <a:gd name="connsiteX12" fmla="*/ 51331 w 168131"/>
                <a:gd name="connsiteY12" fmla="*/ 42603 h 168131"/>
                <a:gd name="connsiteX13" fmla="*/ 73454 w 168131"/>
                <a:gd name="connsiteY13" fmla="*/ 70035 h 168131"/>
                <a:gd name="connsiteX14" fmla="*/ 72569 w 168131"/>
                <a:gd name="connsiteY14" fmla="*/ 70920 h 168131"/>
                <a:gd name="connsiteX15" fmla="*/ 61950 w 168131"/>
                <a:gd name="connsiteY15" fmla="*/ 75345 h 168131"/>
                <a:gd name="connsiteX16" fmla="*/ 61065 w 168131"/>
                <a:gd name="connsiteY16" fmla="*/ 76230 h 168131"/>
                <a:gd name="connsiteX17" fmla="*/ 44252 w 168131"/>
                <a:gd name="connsiteY17" fmla="*/ 74460 h 168131"/>
                <a:gd name="connsiteX18" fmla="*/ 39827 w 168131"/>
                <a:gd name="connsiteY18" fmla="*/ 47913 h 168131"/>
                <a:gd name="connsiteX19" fmla="*/ 126548 w 168131"/>
                <a:gd name="connsiteY19" fmla="*/ 125784 h 168131"/>
                <a:gd name="connsiteX20" fmla="*/ 79648 w 168131"/>
                <a:gd name="connsiteY20" fmla="*/ 100122 h 168131"/>
                <a:gd name="connsiteX21" fmla="*/ 81418 w 168131"/>
                <a:gd name="connsiteY21" fmla="*/ 99237 h 168131"/>
                <a:gd name="connsiteX22" fmla="*/ 101771 w 168131"/>
                <a:gd name="connsiteY22" fmla="*/ 93043 h 168131"/>
                <a:gd name="connsiteX23" fmla="*/ 131858 w 168131"/>
                <a:gd name="connsiteY23" fmla="*/ 91273 h 168131"/>
                <a:gd name="connsiteX24" fmla="*/ 126548 w 168131"/>
                <a:gd name="connsiteY24" fmla="*/ 125784 h 16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8131" h="168131">
                  <a:moveTo>
                    <a:pt x="144246" y="63841"/>
                  </a:moveTo>
                  <a:cubicBezTo>
                    <a:pt x="133627" y="55877"/>
                    <a:pt x="121239" y="54107"/>
                    <a:pt x="109735" y="56762"/>
                  </a:cubicBezTo>
                  <a:cubicBezTo>
                    <a:pt x="110620" y="43488"/>
                    <a:pt x="106195" y="31099"/>
                    <a:pt x="96461" y="20481"/>
                  </a:cubicBezTo>
                  <a:cubicBezTo>
                    <a:pt x="78763" y="1013"/>
                    <a:pt x="48677" y="2782"/>
                    <a:pt x="31863" y="21366"/>
                  </a:cubicBezTo>
                  <a:cubicBezTo>
                    <a:pt x="29209" y="21366"/>
                    <a:pt x="25669" y="22250"/>
                    <a:pt x="23014" y="24905"/>
                  </a:cubicBezTo>
                  <a:cubicBezTo>
                    <a:pt x="1777" y="42603"/>
                    <a:pt x="892" y="75345"/>
                    <a:pt x="22129" y="93928"/>
                  </a:cubicBezTo>
                  <a:cubicBezTo>
                    <a:pt x="30094" y="100122"/>
                    <a:pt x="38943" y="104546"/>
                    <a:pt x="48677" y="105432"/>
                  </a:cubicBezTo>
                  <a:cubicBezTo>
                    <a:pt x="46907" y="122244"/>
                    <a:pt x="53986" y="140828"/>
                    <a:pt x="69029" y="151447"/>
                  </a:cubicBezTo>
                  <a:cubicBezTo>
                    <a:pt x="94692" y="170029"/>
                    <a:pt x="133627" y="163835"/>
                    <a:pt x="153095" y="139942"/>
                  </a:cubicBezTo>
                  <a:cubicBezTo>
                    <a:pt x="170793" y="117820"/>
                    <a:pt x="168138" y="80654"/>
                    <a:pt x="144246" y="63841"/>
                  </a:cubicBezTo>
                  <a:close/>
                  <a:moveTo>
                    <a:pt x="39827" y="47913"/>
                  </a:moveTo>
                  <a:cubicBezTo>
                    <a:pt x="39827" y="47913"/>
                    <a:pt x="39827" y="47913"/>
                    <a:pt x="39827" y="47913"/>
                  </a:cubicBezTo>
                  <a:cubicBezTo>
                    <a:pt x="44252" y="47913"/>
                    <a:pt x="48677" y="47028"/>
                    <a:pt x="51331" y="42603"/>
                  </a:cubicBezTo>
                  <a:cubicBezTo>
                    <a:pt x="67260" y="21366"/>
                    <a:pt x="92037" y="52337"/>
                    <a:pt x="73454" y="70035"/>
                  </a:cubicBezTo>
                  <a:cubicBezTo>
                    <a:pt x="73454" y="70035"/>
                    <a:pt x="72569" y="70035"/>
                    <a:pt x="72569" y="70920"/>
                  </a:cubicBezTo>
                  <a:cubicBezTo>
                    <a:pt x="69029" y="70920"/>
                    <a:pt x="65490" y="72690"/>
                    <a:pt x="61950" y="75345"/>
                  </a:cubicBezTo>
                  <a:cubicBezTo>
                    <a:pt x="61950" y="75345"/>
                    <a:pt x="61065" y="76230"/>
                    <a:pt x="61065" y="76230"/>
                  </a:cubicBezTo>
                  <a:cubicBezTo>
                    <a:pt x="55756" y="77115"/>
                    <a:pt x="49561" y="77115"/>
                    <a:pt x="44252" y="74460"/>
                  </a:cubicBezTo>
                  <a:cubicBezTo>
                    <a:pt x="34518" y="69150"/>
                    <a:pt x="30978" y="55877"/>
                    <a:pt x="39827" y="47913"/>
                  </a:cubicBezTo>
                  <a:close/>
                  <a:moveTo>
                    <a:pt x="126548" y="125784"/>
                  </a:moveTo>
                  <a:cubicBezTo>
                    <a:pt x="104425" y="143482"/>
                    <a:pt x="66375" y="124014"/>
                    <a:pt x="79648" y="100122"/>
                  </a:cubicBezTo>
                  <a:cubicBezTo>
                    <a:pt x="80533" y="100122"/>
                    <a:pt x="80533" y="100122"/>
                    <a:pt x="81418" y="99237"/>
                  </a:cubicBezTo>
                  <a:cubicBezTo>
                    <a:pt x="88497" y="102777"/>
                    <a:pt x="97346" y="101007"/>
                    <a:pt x="101771" y="93043"/>
                  </a:cubicBezTo>
                  <a:cubicBezTo>
                    <a:pt x="107965" y="81539"/>
                    <a:pt x="124778" y="81539"/>
                    <a:pt x="131858" y="91273"/>
                  </a:cubicBezTo>
                  <a:cubicBezTo>
                    <a:pt x="139822" y="102777"/>
                    <a:pt x="136282" y="118705"/>
                    <a:pt x="126548" y="125784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235" name="Freeform: Shape 352">
              <a:extLst>
                <a:ext uri="{FF2B5EF4-FFF2-40B4-BE49-F238E27FC236}">
                  <a16:creationId xmlns:a16="http://schemas.microsoft.com/office/drawing/2014/main" id="{075788D1-9C3F-9D28-8466-9A403108EDD1}"/>
                </a:ext>
              </a:extLst>
            </p:cNvPr>
            <p:cNvSpPr/>
            <p:nvPr/>
          </p:nvSpPr>
          <p:spPr>
            <a:xfrm>
              <a:off x="1591620" y="4830192"/>
              <a:ext cx="238924" cy="256622"/>
            </a:xfrm>
            <a:custGeom>
              <a:avLst/>
              <a:gdLst>
                <a:gd name="connsiteX0" fmla="*/ 227298 w 238923"/>
                <a:gd name="connsiteY0" fmla="*/ 250922 h 256621"/>
                <a:gd name="connsiteX1" fmla="*/ 223759 w 238923"/>
                <a:gd name="connsiteY1" fmla="*/ 222605 h 256621"/>
                <a:gd name="connsiteX2" fmla="*/ 37044 w 238923"/>
                <a:gd name="connsiteY2" fmla="*/ 22617 h 256621"/>
                <a:gd name="connsiteX3" fmla="*/ 8727 w 238923"/>
                <a:gd name="connsiteY3" fmla="*/ 18193 h 256621"/>
                <a:gd name="connsiteX4" fmla="*/ 227298 w 238923"/>
                <a:gd name="connsiteY4" fmla="*/ 250922 h 25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923" h="256621">
                  <a:moveTo>
                    <a:pt x="227298" y="250922"/>
                  </a:moveTo>
                  <a:cubicBezTo>
                    <a:pt x="245881" y="248268"/>
                    <a:pt x="242342" y="219066"/>
                    <a:pt x="223759" y="222605"/>
                  </a:cubicBezTo>
                  <a:cubicBezTo>
                    <a:pt x="112261" y="240303"/>
                    <a:pt x="21116" y="129690"/>
                    <a:pt x="37044" y="22617"/>
                  </a:cubicBezTo>
                  <a:cubicBezTo>
                    <a:pt x="39699" y="4034"/>
                    <a:pt x="11382" y="495"/>
                    <a:pt x="8727" y="18193"/>
                  </a:cubicBezTo>
                  <a:cubicBezTo>
                    <a:pt x="-9856" y="143849"/>
                    <a:pt x="98102" y="272160"/>
                    <a:pt x="227298" y="250922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236" name="Freeform: Shape 353">
              <a:extLst>
                <a:ext uri="{FF2B5EF4-FFF2-40B4-BE49-F238E27FC236}">
                  <a16:creationId xmlns:a16="http://schemas.microsoft.com/office/drawing/2014/main" id="{C217C68B-2B1C-E5AC-618A-0FD64286F5DB}"/>
                </a:ext>
              </a:extLst>
            </p:cNvPr>
            <p:cNvSpPr/>
            <p:nvPr/>
          </p:nvSpPr>
          <p:spPr>
            <a:xfrm>
              <a:off x="1683388" y="4869126"/>
              <a:ext cx="97339" cy="115037"/>
            </a:xfrm>
            <a:custGeom>
              <a:avLst/>
              <a:gdLst>
                <a:gd name="connsiteX0" fmla="*/ 70047 w 97339"/>
                <a:gd name="connsiteY0" fmla="*/ 31468 h 115037"/>
                <a:gd name="connsiteX1" fmla="*/ 53234 w 97339"/>
                <a:gd name="connsiteY1" fmla="*/ 43857 h 115037"/>
                <a:gd name="connsiteX2" fmla="*/ 31996 w 97339"/>
                <a:gd name="connsiteY2" fmla="*/ 12885 h 115037"/>
                <a:gd name="connsiteX3" fmla="*/ 8989 w 97339"/>
                <a:gd name="connsiteY3" fmla="*/ 30583 h 115037"/>
                <a:gd name="connsiteX4" fmla="*/ 30226 w 97339"/>
                <a:gd name="connsiteY4" fmla="*/ 61555 h 115037"/>
                <a:gd name="connsiteX5" fmla="*/ 12528 w 97339"/>
                <a:gd name="connsiteY5" fmla="*/ 74828 h 115037"/>
                <a:gd name="connsiteX6" fmla="*/ 30226 w 97339"/>
                <a:gd name="connsiteY6" fmla="*/ 97836 h 115037"/>
                <a:gd name="connsiteX7" fmla="*/ 48809 w 97339"/>
                <a:gd name="connsiteY7" fmla="*/ 83677 h 115037"/>
                <a:gd name="connsiteX8" fmla="*/ 75356 w 97339"/>
                <a:gd name="connsiteY8" fmla="*/ 111994 h 115037"/>
                <a:gd name="connsiteX9" fmla="*/ 93054 w 97339"/>
                <a:gd name="connsiteY9" fmla="*/ 88987 h 115037"/>
                <a:gd name="connsiteX10" fmla="*/ 71817 w 97339"/>
                <a:gd name="connsiteY10" fmla="*/ 65979 h 115037"/>
                <a:gd name="connsiteX11" fmla="*/ 87745 w 97339"/>
                <a:gd name="connsiteY11" fmla="*/ 53590 h 115037"/>
                <a:gd name="connsiteX12" fmla="*/ 70047 w 97339"/>
                <a:gd name="connsiteY12" fmla="*/ 31468 h 11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339" h="115037">
                  <a:moveTo>
                    <a:pt x="70047" y="31468"/>
                  </a:moveTo>
                  <a:cubicBezTo>
                    <a:pt x="64738" y="35892"/>
                    <a:pt x="58543" y="40317"/>
                    <a:pt x="53234" y="43857"/>
                  </a:cubicBezTo>
                  <a:cubicBezTo>
                    <a:pt x="46155" y="34122"/>
                    <a:pt x="38190" y="23504"/>
                    <a:pt x="31996" y="12885"/>
                  </a:cubicBezTo>
                  <a:cubicBezTo>
                    <a:pt x="22262" y="-3043"/>
                    <a:pt x="-745" y="14655"/>
                    <a:pt x="8989" y="30583"/>
                  </a:cubicBezTo>
                  <a:cubicBezTo>
                    <a:pt x="16068" y="41202"/>
                    <a:pt x="23147" y="50936"/>
                    <a:pt x="30226" y="61555"/>
                  </a:cubicBezTo>
                  <a:cubicBezTo>
                    <a:pt x="24032" y="65979"/>
                    <a:pt x="18723" y="70404"/>
                    <a:pt x="12528" y="74828"/>
                  </a:cubicBezTo>
                  <a:cubicBezTo>
                    <a:pt x="-2515" y="86332"/>
                    <a:pt x="15183" y="109339"/>
                    <a:pt x="30226" y="97836"/>
                  </a:cubicBezTo>
                  <a:cubicBezTo>
                    <a:pt x="36421" y="93411"/>
                    <a:pt x="42615" y="88102"/>
                    <a:pt x="48809" y="83677"/>
                  </a:cubicBezTo>
                  <a:cubicBezTo>
                    <a:pt x="57658" y="93411"/>
                    <a:pt x="65622" y="103145"/>
                    <a:pt x="75356" y="111994"/>
                  </a:cubicBezTo>
                  <a:cubicBezTo>
                    <a:pt x="88630" y="125268"/>
                    <a:pt x="105443" y="102260"/>
                    <a:pt x="93054" y="88987"/>
                  </a:cubicBezTo>
                  <a:cubicBezTo>
                    <a:pt x="85975" y="81907"/>
                    <a:pt x="78896" y="73943"/>
                    <a:pt x="71817" y="65979"/>
                  </a:cubicBezTo>
                  <a:cubicBezTo>
                    <a:pt x="77126" y="61555"/>
                    <a:pt x="82436" y="58015"/>
                    <a:pt x="87745" y="53590"/>
                  </a:cubicBezTo>
                  <a:cubicBezTo>
                    <a:pt x="102788" y="43857"/>
                    <a:pt x="85090" y="20849"/>
                    <a:pt x="70047" y="31468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237" name="Freeform: Shape 354">
              <a:extLst>
                <a:ext uri="{FF2B5EF4-FFF2-40B4-BE49-F238E27FC236}">
                  <a16:creationId xmlns:a16="http://schemas.microsoft.com/office/drawing/2014/main" id="{CC316ED0-30A5-57FC-8457-13AA4DEE5831}"/>
                </a:ext>
              </a:extLst>
            </p:cNvPr>
            <p:cNvSpPr/>
            <p:nvPr/>
          </p:nvSpPr>
          <p:spPr>
            <a:xfrm>
              <a:off x="1758877" y="4733028"/>
              <a:ext cx="88490" cy="106188"/>
            </a:xfrm>
            <a:custGeom>
              <a:avLst/>
              <a:gdLst>
                <a:gd name="connsiteX0" fmla="*/ 83933 w 88490"/>
                <a:gd name="connsiteY0" fmla="*/ 83500 h 106188"/>
                <a:gd name="connsiteX1" fmla="*/ 30839 w 88490"/>
                <a:gd name="connsiteY1" fmla="*/ 10053 h 106188"/>
                <a:gd name="connsiteX2" fmla="*/ 7831 w 88490"/>
                <a:gd name="connsiteY2" fmla="*/ 19787 h 106188"/>
                <a:gd name="connsiteX3" fmla="*/ 13141 w 88490"/>
                <a:gd name="connsiteY3" fmla="*/ 80846 h 106188"/>
                <a:gd name="connsiteX4" fmla="*/ 39688 w 88490"/>
                <a:gd name="connsiteY4" fmla="*/ 70227 h 106188"/>
                <a:gd name="connsiteX5" fmla="*/ 37918 w 88490"/>
                <a:gd name="connsiteY5" fmla="*/ 61378 h 106188"/>
                <a:gd name="connsiteX6" fmla="*/ 57386 w 88490"/>
                <a:gd name="connsiteY6" fmla="*/ 94119 h 106188"/>
                <a:gd name="connsiteX7" fmla="*/ 83933 w 88490"/>
                <a:gd name="connsiteY7" fmla="*/ 83500 h 106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490" h="106188">
                  <a:moveTo>
                    <a:pt x="83933" y="83500"/>
                  </a:moveTo>
                  <a:cubicBezTo>
                    <a:pt x="70660" y="55183"/>
                    <a:pt x="53846" y="31291"/>
                    <a:pt x="30839" y="10053"/>
                  </a:cubicBezTo>
                  <a:cubicBezTo>
                    <a:pt x="22875" y="2089"/>
                    <a:pt x="8716" y="9169"/>
                    <a:pt x="7831" y="19787"/>
                  </a:cubicBezTo>
                  <a:cubicBezTo>
                    <a:pt x="5177" y="41025"/>
                    <a:pt x="6947" y="60493"/>
                    <a:pt x="13141" y="80846"/>
                  </a:cubicBezTo>
                  <a:cubicBezTo>
                    <a:pt x="18450" y="98544"/>
                    <a:pt x="44997" y="87925"/>
                    <a:pt x="39688" y="70227"/>
                  </a:cubicBezTo>
                  <a:cubicBezTo>
                    <a:pt x="38803" y="67572"/>
                    <a:pt x="37918" y="64032"/>
                    <a:pt x="37918" y="61378"/>
                  </a:cubicBezTo>
                  <a:cubicBezTo>
                    <a:pt x="44997" y="71997"/>
                    <a:pt x="52076" y="82616"/>
                    <a:pt x="57386" y="94119"/>
                  </a:cubicBezTo>
                  <a:cubicBezTo>
                    <a:pt x="65350" y="110933"/>
                    <a:pt x="91897" y="100314"/>
                    <a:pt x="83933" y="83500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238" name="Freeform: Shape 355">
              <a:extLst>
                <a:ext uri="{FF2B5EF4-FFF2-40B4-BE49-F238E27FC236}">
                  <a16:creationId xmlns:a16="http://schemas.microsoft.com/office/drawing/2014/main" id="{1081F516-6D9F-3B48-F801-B34E924CFC86}"/>
                </a:ext>
              </a:extLst>
            </p:cNvPr>
            <p:cNvSpPr/>
            <p:nvPr/>
          </p:nvSpPr>
          <p:spPr>
            <a:xfrm>
              <a:off x="1795941" y="4822269"/>
              <a:ext cx="123886" cy="97339"/>
            </a:xfrm>
            <a:custGeom>
              <a:avLst/>
              <a:gdLst>
                <a:gd name="connsiteX0" fmla="*/ 30056 w 123886"/>
                <a:gd name="connsiteY0" fmla="*/ 88059 h 97339"/>
                <a:gd name="connsiteX1" fmla="*/ 115007 w 123886"/>
                <a:gd name="connsiteY1" fmla="*/ 34965 h 97339"/>
                <a:gd name="connsiteX2" fmla="*/ 104388 w 123886"/>
                <a:gd name="connsiteY2" fmla="*/ 8418 h 97339"/>
                <a:gd name="connsiteX3" fmla="*/ 12358 w 123886"/>
                <a:gd name="connsiteY3" fmla="*/ 65051 h 97339"/>
                <a:gd name="connsiteX4" fmla="*/ 30056 w 123886"/>
                <a:gd name="connsiteY4" fmla="*/ 88059 h 9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86" h="97339">
                  <a:moveTo>
                    <a:pt x="30056" y="88059"/>
                  </a:moveTo>
                  <a:cubicBezTo>
                    <a:pt x="57488" y="69476"/>
                    <a:pt x="85805" y="51778"/>
                    <a:pt x="115007" y="34965"/>
                  </a:cubicBezTo>
                  <a:cubicBezTo>
                    <a:pt x="130935" y="26116"/>
                    <a:pt x="120316" y="-431"/>
                    <a:pt x="104388" y="8418"/>
                  </a:cubicBezTo>
                  <a:cubicBezTo>
                    <a:pt x="72532" y="26116"/>
                    <a:pt x="42445" y="44699"/>
                    <a:pt x="12358" y="65051"/>
                  </a:cubicBezTo>
                  <a:cubicBezTo>
                    <a:pt x="-2685" y="75670"/>
                    <a:pt x="15013" y="98677"/>
                    <a:pt x="30056" y="88059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239" name="Freeform: Shape 356">
              <a:extLst>
                <a:ext uri="{FF2B5EF4-FFF2-40B4-BE49-F238E27FC236}">
                  <a16:creationId xmlns:a16="http://schemas.microsoft.com/office/drawing/2014/main" id="{EB7207BD-1C8E-5600-6845-578CFBF1079F}"/>
                </a:ext>
              </a:extLst>
            </p:cNvPr>
            <p:cNvSpPr/>
            <p:nvPr/>
          </p:nvSpPr>
          <p:spPr>
            <a:xfrm>
              <a:off x="1853507" y="4896845"/>
              <a:ext cx="141585" cy="132735"/>
            </a:xfrm>
            <a:custGeom>
              <a:avLst/>
              <a:gdLst>
                <a:gd name="connsiteX0" fmla="*/ 56556 w 141584"/>
                <a:gd name="connsiteY0" fmla="*/ 68346 h 132735"/>
                <a:gd name="connsiteX1" fmla="*/ 55671 w 141584"/>
                <a:gd name="connsiteY1" fmla="*/ 115247 h 132735"/>
                <a:gd name="connsiteX2" fmla="*/ 78678 w 141584"/>
                <a:gd name="connsiteY2" fmla="*/ 128520 h 132735"/>
                <a:gd name="connsiteX3" fmla="*/ 134427 w 141584"/>
                <a:gd name="connsiteY3" fmla="*/ 81620 h 132735"/>
                <a:gd name="connsiteX4" fmla="*/ 111420 w 141584"/>
                <a:gd name="connsiteY4" fmla="*/ 63922 h 132735"/>
                <a:gd name="connsiteX5" fmla="*/ 86642 w 141584"/>
                <a:gd name="connsiteY5" fmla="*/ 86044 h 132735"/>
                <a:gd name="connsiteX6" fmla="*/ 60095 w 141584"/>
                <a:gd name="connsiteY6" fmla="*/ 10828 h 132735"/>
                <a:gd name="connsiteX7" fmla="*/ 10541 w 141584"/>
                <a:gd name="connsiteY7" fmla="*/ 62152 h 132735"/>
                <a:gd name="connsiteX8" fmla="*/ 37088 w 141584"/>
                <a:gd name="connsiteY8" fmla="*/ 51534 h 132735"/>
                <a:gd name="connsiteX9" fmla="*/ 53016 w 141584"/>
                <a:gd name="connsiteY9" fmla="*/ 43569 h 132735"/>
                <a:gd name="connsiteX10" fmla="*/ 56556 w 141584"/>
                <a:gd name="connsiteY10" fmla="*/ 68346 h 132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84" h="132735">
                  <a:moveTo>
                    <a:pt x="56556" y="68346"/>
                  </a:moveTo>
                  <a:cubicBezTo>
                    <a:pt x="57441" y="84275"/>
                    <a:pt x="56556" y="99318"/>
                    <a:pt x="55671" y="115247"/>
                  </a:cubicBezTo>
                  <a:cubicBezTo>
                    <a:pt x="54786" y="127635"/>
                    <a:pt x="68059" y="135599"/>
                    <a:pt x="78678" y="128520"/>
                  </a:cubicBezTo>
                  <a:cubicBezTo>
                    <a:pt x="99031" y="114361"/>
                    <a:pt x="116729" y="99318"/>
                    <a:pt x="134427" y="81620"/>
                  </a:cubicBezTo>
                  <a:cubicBezTo>
                    <a:pt x="147701" y="68346"/>
                    <a:pt x="124693" y="51534"/>
                    <a:pt x="111420" y="63922"/>
                  </a:cubicBezTo>
                  <a:cubicBezTo>
                    <a:pt x="103456" y="71886"/>
                    <a:pt x="95491" y="78965"/>
                    <a:pt x="86642" y="86044"/>
                  </a:cubicBezTo>
                  <a:cubicBezTo>
                    <a:pt x="88412" y="56843"/>
                    <a:pt x="85757" y="23217"/>
                    <a:pt x="60095" y="10828"/>
                  </a:cubicBezTo>
                  <a:cubicBezTo>
                    <a:pt x="26469" y="-5985"/>
                    <a:pt x="-4503" y="31181"/>
                    <a:pt x="10541" y="62152"/>
                  </a:cubicBezTo>
                  <a:cubicBezTo>
                    <a:pt x="18505" y="78965"/>
                    <a:pt x="45937" y="68346"/>
                    <a:pt x="37088" y="51534"/>
                  </a:cubicBezTo>
                  <a:cubicBezTo>
                    <a:pt x="30893" y="38260"/>
                    <a:pt x="45937" y="30296"/>
                    <a:pt x="53016" y="43569"/>
                  </a:cubicBezTo>
                  <a:cubicBezTo>
                    <a:pt x="56556" y="51534"/>
                    <a:pt x="55671" y="61267"/>
                    <a:pt x="56556" y="68346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240" name="Freeform: Shape 357">
              <a:extLst>
                <a:ext uri="{FF2B5EF4-FFF2-40B4-BE49-F238E27FC236}">
                  <a16:creationId xmlns:a16="http://schemas.microsoft.com/office/drawing/2014/main" id="{2AD52976-44B0-199D-94EF-5F024EB8C8A9}"/>
                </a:ext>
              </a:extLst>
            </p:cNvPr>
            <p:cNvSpPr/>
            <p:nvPr/>
          </p:nvSpPr>
          <p:spPr>
            <a:xfrm>
              <a:off x="1823733" y="4643354"/>
              <a:ext cx="212377" cy="265471"/>
            </a:xfrm>
            <a:custGeom>
              <a:avLst/>
              <a:gdLst>
                <a:gd name="connsiteX0" fmla="*/ 211102 w 212376"/>
                <a:gd name="connsiteY0" fmla="*/ 248391 h 265470"/>
                <a:gd name="connsiteX1" fmla="*/ 22617 w 212376"/>
                <a:gd name="connsiteY1" fmla="*/ 6812 h 265470"/>
                <a:gd name="connsiteX2" fmla="*/ 18193 w 212376"/>
                <a:gd name="connsiteY2" fmla="*/ 35129 h 265470"/>
                <a:gd name="connsiteX3" fmla="*/ 181900 w 212376"/>
                <a:gd name="connsiteY3" fmla="*/ 251930 h 265470"/>
                <a:gd name="connsiteX4" fmla="*/ 211102 w 212376"/>
                <a:gd name="connsiteY4" fmla="*/ 248391 h 265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376" h="265470">
                  <a:moveTo>
                    <a:pt x="211102" y="248391"/>
                  </a:moveTo>
                  <a:cubicBezTo>
                    <a:pt x="200483" y="149281"/>
                    <a:pt x="131460" y="22740"/>
                    <a:pt x="22617" y="6812"/>
                  </a:cubicBezTo>
                  <a:cubicBezTo>
                    <a:pt x="4034" y="4158"/>
                    <a:pt x="495" y="32475"/>
                    <a:pt x="18193" y="35129"/>
                  </a:cubicBezTo>
                  <a:cubicBezTo>
                    <a:pt x="113762" y="49287"/>
                    <a:pt x="172166" y="166095"/>
                    <a:pt x="181900" y="251930"/>
                  </a:cubicBezTo>
                  <a:cubicBezTo>
                    <a:pt x="184555" y="269629"/>
                    <a:pt x="212871" y="266089"/>
                    <a:pt x="211102" y="248391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241" name="Freeform: Shape 358">
              <a:extLst>
                <a:ext uri="{FF2B5EF4-FFF2-40B4-BE49-F238E27FC236}">
                  <a16:creationId xmlns:a16="http://schemas.microsoft.com/office/drawing/2014/main" id="{54E12E8B-69E4-E5FB-D199-481417EA1E1D}"/>
                </a:ext>
              </a:extLst>
            </p:cNvPr>
            <p:cNvSpPr/>
            <p:nvPr/>
          </p:nvSpPr>
          <p:spPr>
            <a:xfrm>
              <a:off x="2001745" y="4534687"/>
              <a:ext cx="203528" cy="203528"/>
            </a:xfrm>
            <a:custGeom>
              <a:avLst/>
              <a:gdLst>
                <a:gd name="connsiteX0" fmla="*/ 197681 w 203527"/>
                <a:gd name="connsiteY0" fmla="*/ 124329 h 203527"/>
                <a:gd name="connsiteX1" fmla="*/ 171134 w 203527"/>
                <a:gd name="connsiteY1" fmla="*/ 112825 h 203527"/>
                <a:gd name="connsiteX2" fmla="*/ 56097 w 203527"/>
                <a:gd name="connsiteY2" fmla="*/ 157955 h 203527"/>
                <a:gd name="connsiteX3" fmla="*/ 92378 w 203527"/>
                <a:gd name="connsiteY3" fmla="*/ 34954 h 203527"/>
                <a:gd name="connsiteX4" fmla="*/ 88838 w 203527"/>
                <a:gd name="connsiteY4" fmla="*/ 6637 h 203527"/>
                <a:gd name="connsiteX5" fmla="*/ 30435 w 203527"/>
                <a:gd name="connsiteY5" fmla="*/ 172998 h 203527"/>
                <a:gd name="connsiteX6" fmla="*/ 197681 w 203527"/>
                <a:gd name="connsiteY6" fmla="*/ 124329 h 203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3527" h="203527">
                  <a:moveTo>
                    <a:pt x="197681" y="124329"/>
                  </a:moveTo>
                  <a:cubicBezTo>
                    <a:pt x="202991" y="106631"/>
                    <a:pt x="176444" y="95127"/>
                    <a:pt x="171134" y="112825"/>
                  </a:cubicBezTo>
                  <a:cubicBezTo>
                    <a:pt x="157861" y="157070"/>
                    <a:pt x="96802" y="190697"/>
                    <a:pt x="56097" y="157955"/>
                  </a:cubicBezTo>
                  <a:cubicBezTo>
                    <a:pt x="14507" y="124329"/>
                    <a:pt x="35744" y="34954"/>
                    <a:pt x="92378" y="34954"/>
                  </a:cubicBezTo>
                  <a:cubicBezTo>
                    <a:pt x="110961" y="34954"/>
                    <a:pt x="107421" y="6637"/>
                    <a:pt x="88838" y="6637"/>
                  </a:cubicBezTo>
                  <a:cubicBezTo>
                    <a:pt x="9197" y="6637"/>
                    <a:pt x="-17350" y="119904"/>
                    <a:pt x="30435" y="172998"/>
                  </a:cubicBezTo>
                  <a:cubicBezTo>
                    <a:pt x="80874" y="228747"/>
                    <a:pt x="178214" y="188927"/>
                    <a:pt x="197681" y="124329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242" name="Freeform: Shape 359">
              <a:extLst>
                <a:ext uri="{FF2B5EF4-FFF2-40B4-BE49-F238E27FC236}">
                  <a16:creationId xmlns:a16="http://schemas.microsoft.com/office/drawing/2014/main" id="{6030265E-BA76-13C8-DED7-D38CA9601372}"/>
                </a:ext>
              </a:extLst>
            </p:cNvPr>
            <p:cNvSpPr/>
            <p:nvPr/>
          </p:nvSpPr>
          <p:spPr>
            <a:xfrm>
              <a:off x="2107330" y="4430346"/>
              <a:ext cx="106188" cy="106188"/>
            </a:xfrm>
            <a:custGeom>
              <a:avLst/>
              <a:gdLst>
                <a:gd name="connsiteX0" fmla="*/ 13340 w 106188"/>
                <a:gd name="connsiteY0" fmla="*/ 30451 h 106188"/>
                <a:gd name="connsiteX1" fmla="*/ 10685 w 106188"/>
                <a:gd name="connsiteY1" fmla="*/ 33991 h 106188"/>
                <a:gd name="connsiteX2" fmla="*/ 8915 w 106188"/>
                <a:gd name="connsiteY2" fmla="*/ 38415 h 106188"/>
                <a:gd name="connsiteX3" fmla="*/ 33693 w 106188"/>
                <a:gd name="connsiteY3" fmla="*/ 98589 h 106188"/>
                <a:gd name="connsiteX4" fmla="*/ 98291 w 106188"/>
                <a:gd name="connsiteY4" fmla="*/ 75581 h 106188"/>
                <a:gd name="connsiteX5" fmla="*/ 75283 w 106188"/>
                <a:gd name="connsiteY5" fmla="*/ 10983 h 106188"/>
                <a:gd name="connsiteX6" fmla="*/ 13340 w 106188"/>
                <a:gd name="connsiteY6" fmla="*/ 30451 h 106188"/>
                <a:gd name="connsiteX7" fmla="*/ 71744 w 106188"/>
                <a:gd name="connsiteY7" fmla="*/ 64077 h 106188"/>
                <a:gd name="connsiteX8" fmla="*/ 37232 w 106188"/>
                <a:gd name="connsiteY8" fmla="*/ 45494 h 106188"/>
                <a:gd name="connsiteX9" fmla="*/ 71744 w 106188"/>
                <a:gd name="connsiteY9" fmla="*/ 64077 h 106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188" h="106188">
                  <a:moveTo>
                    <a:pt x="13340" y="30451"/>
                  </a:moveTo>
                  <a:cubicBezTo>
                    <a:pt x="12455" y="31336"/>
                    <a:pt x="11570" y="33106"/>
                    <a:pt x="10685" y="33991"/>
                  </a:cubicBezTo>
                  <a:cubicBezTo>
                    <a:pt x="9800" y="35761"/>
                    <a:pt x="9800" y="36645"/>
                    <a:pt x="8915" y="38415"/>
                  </a:cubicBezTo>
                  <a:cubicBezTo>
                    <a:pt x="1836" y="61423"/>
                    <a:pt x="11570" y="87970"/>
                    <a:pt x="33693" y="98589"/>
                  </a:cubicBezTo>
                  <a:cubicBezTo>
                    <a:pt x="56700" y="109208"/>
                    <a:pt x="86787" y="98589"/>
                    <a:pt x="98291" y="75581"/>
                  </a:cubicBezTo>
                  <a:cubicBezTo>
                    <a:pt x="108910" y="52574"/>
                    <a:pt x="98291" y="21602"/>
                    <a:pt x="75283" y="10983"/>
                  </a:cubicBezTo>
                  <a:cubicBezTo>
                    <a:pt x="51391" y="365"/>
                    <a:pt x="26613" y="10098"/>
                    <a:pt x="13340" y="30451"/>
                  </a:cubicBezTo>
                  <a:close/>
                  <a:moveTo>
                    <a:pt x="71744" y="64077"/>
                  </a:moveTo>
                  <a:cubicBezTo>
                    <a:pt x="59355" y="86200"/>
                    <a:pt x="27498" y="67617"/>
                    <a:pt x="37232" y="45494"/>
                  </a:cubicBezTo>
                  <a:cubicBezTo>
                    <a:pt x="49621" y="23372"/>
                    <a:pt x="84132" y="41955"/>
                    <a:pt x="71744" y="64077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243" name="Freeform: Shape 360">
              <a:extLst>
                <a:ext uri="{FF2B5EF4-FFF2-40B4-BE49-F238E27FC236}">
                  <a16:creationId xmlns:a16="http://schemas.microsoft.com/office/drawing/2014/main" id="{9D5B1099-9BFE-FB8C-24B5-9952D8717B6D}"/>
                </a:ext>
              </a:extLst>
            </p:cNvPr>
            <p:cNvSpPr/>
            <p:nvPr/>
          </p:nvSpPr>
          <p:spPr>
            <a:xfrm>
              <a:off x="1253507" y="5488923"/>
              <a:ext cx="106188" cy="106188"/>
            </a:xfrm>
            <a:custGeom>
              <a:avLst/>
              <a:gdLst>
                <a:gd name="connsiteX0" fmla="*/ 12346 w 106188"/>
                <a:gd name="connsiteY0" fmla="*/ 26679 h 106188"/>
                <a:gd name="connsiteX1" fmla="*/ 9692 w 106188"/>
                <a:gd name="connsiteY1" fmla="*/ 37297 h 106188"/>
                <a:gd name="connsiteX2" fmla="*/ 24735 w 106188"/>
                <a:gd name="connsiteY2" fmla="*/ 93931 h 106188"/>
                <a:gd name="connsiteX3" fmla="*/ 91103 w 106188"/>
                <a:gd name="connsiteY3" fmla="*/ 86852 h 106188"/>
                <a:gd name="connsiteX4" fmla="*/ 86678 w 106188"/>
                <a:gd name="connsiteY4" fmla="*/ 17829 h 106188"/>
                <a:gd name="connsiteX5" fmla="*/ 12346 w 106188"/>
                <a:gd name="connsiteY5" fmla="*/ 26679 h 106188"/>
                <a:gd name="connsiteX6" fmla="*/ 68095 w 106188"/>
                <a:gd name="connsiteY6" fmla="*/ 70039 h 106188"/>
                <a:gd name="connsiteX7" fmla="*/ 37124 w 106188"/>
                <a:gd name="connsiteY7" fmla="*/ 45262 h 106188"/>
                <a:gd name="connsiteX8" fmla="*/ 38894 w 106188"/>
                <a:gd name="connsiteY8" fmla="*/ 39952 h 106188"/>
                <a:gd name="connsiteX9" fmla="*/ 68980 w 106188"/>
                <a:gd name="connsiteY9" fmla="*/ 40837 h 106188"/>
                <a:gd name="connsiteX10" fmla="*/ 68095 w 106188"/>
                <a:gd name="connsiteY10" fmla="*/ 70039 h 106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188" h="106188">
                  <a:moveTo>
                    <a:pt x="12346" y="26679"/>
                  </a:moveTo>
                  <a:cubicBezTo>
                    <a:pt x="9692" y="30218"/>
                    <a:pt x="8807" y="33758"/>
                    <a:pt x="9692" y="37297"/>
                  </a:cubicBezTo>
                  <a:cubicBezTo>
                    <a:pt x="2612" y="56765"/>
                    <a:pt x="7922" y="79773"/>
                    <a:pt x="24735" y="93931"/>
                  </a:cubicBezTo>
                  <a:cubicBezTo>
                    <a:pt x="45088" y="111630"/>
                    <a:pt x="74290" y="107205"/>
                    <a:pt x="91103" y="86852"/>
                  </a:cubicBezTo>
                  <a:cubicBezTo>
                    <a:pt x="107916" y="66499"/>
                    <a:pt x="108801" y="34643"/>
                    <a:pt x="86678" y="17829"/>
                  </a:cubicBezTo>
                  <a:cubicBezTo>
                    <a:pt x="64556" y="131"/>
                    <a:pt x="30044" y="3671"/>
                    <a:pt x="12346" y="26679"/>
                  </a:cubicBezTo>
                  <a:close/>
                  <a:moveTo>
                    <a:pt x="68095" y="70039"/>
                  </a:moveTo>
                  <a:cubicBezTo>
                    <a:pt x="52167" y="87737"/>
                    <a:pt x="25620" y="63845"/>
                    <a:pt x="37124" y="45262"/>
                  </a:cubicBezTo>
                  <a:cubicBezTo>
                    <a:pt x="38009" y="43492"/>
                    <a:pt x="38894" y="41722"/>
                    <a:pt x="38894" y="39952"/>
                  </a:cubicBezTo>
                  <a:cubicBezTo>
                    <a:pt x="47743" y="33758"/>
                    <a:pt x="60131" y="33758"/>
                    <a:pt x="68980" y="40837"/>
                  </a:cubicBezTo>
                  <a:cubicBezTo>
                    <a:pt x="78714" y="48801"/>
                    <a:pt x="75174" y="62075"/>
                    <a:pt x="68095" y="70039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244" name="Freeform: Shape 361">
              <a:extLst>
                <a:ext uri="{FF2B5EF4-FFF2-40B4-BE49-F238E27FC236}">
                  <a16:creationId xmlns:a16="http://schemas.microsoft.com/office/drawing/2014/main" id="{40CB0E3B-A68D-C889-DC0A-8AF8CCBF0DBA}"/>
                </a:ext>
              </a:extLst>
            </p:cNvPr>
            <p:cNvSpPr/>
            <p:nvPr/>
          </p:nvSpPr>
          <p:spPr>
            <a:xfrm>
              <a:off x="1470432" y="5263744"/>
              <a:ext cx="141585" cy="185830"/>
            </a:xfrm>
            <a:custGeom>
              <a:avLst/>
              <a:gdLst>
                <a:gd name="connsiteX0" fmla="*/ 78591 w 141584"/>
                <a:gd name="connsiteY0" fmla="*/ 11164 h 185829"/>
                <a:gd name="connsiteX1" fmla="*/ 11338 w 141584"/>
                <a:gd name="connsiteY1" fmla="*/ 46560 h 185829"/>
                <a:gd name="connsiteX2" fmla="*/ 29036 w 141584"/>
                <a:gd name="connsiteY2" fmla="*/ 69568 h 185829"/>
                <a:gd name="connsiteX3" fmla="*/ 61777 w 141584"/>
                <a:gd name="connsiteY3" fmla="*/ 36826 h 185829"/>
                <a:gd name="connsiteX4" fmla="*/ 63547 w 141584"/>
                <a:gd name="connsiteY4" fmla="*/ 77531 h 185829"/>
                <a:gd name="connsiteX5" fmla="*/ 61777 w 141584"/>
                <a:gd name="connsiteY5" fmla="*/ 104964 h 185829"/>
                <a:gd name="connsiteX6" fmla="*/ 89209 w 141584"/>
                <a:gd name="connsiteY6" fmla="*/ 101424 h 185829"/>
                <a:gd name="connsiteX7" fmla="*/ 90094 w 141584"/>
                <a:gd name="connsiteY7" fmla="*/ 93460 h 185829"/>
                <a:gd name="connsiteX8" fmla="*/ 111332 w 141584"/>
                <a:gd name="connsiteY8" fmla="*/ 104079 h 185829"/>
                <a:gd name="connsiteX9" fmla="*/ 113987 w 141584"/>
                <a:gd name="connsiteY9" fmla="*/ 126201 h 185829"/>
                <a:gd name="connsiteX10" fmla="*/ 75051 w 141584"/>
                <a:gd name="connsiteY10" fmla="*/ 153633 h 185829"/>
                <a:gd name="connsiteX11" fmla="*/ 70626 w 141584"/>
                <a:gd name="connsiteY11" fmla="*/ 181951 h 185829"/>
                <a:gd name="connsiteX12" fmla="*/ 134339 w 141584"/>
                <a:gd name="connsiteY12" fmla="*/ 86381 h 185829"/>
                <a:gd name="connsiteX13" fmla="*/ 92749 w 141584"/>
                <a:gd name="connsiteY13" fmla="*/ 58949 h 185829"/>
                <a:gd name="connsiteX14" fmla="*/ 78591 w 141584"/>
                <a:gd name="connsiteY14" fmla="*/ 11164 h 18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584" h="185829">
                  <a:moveTo>
                    <a:pt x="78591" y="11164"/>
                  </a:moveTo>
                  <a:cubicBezTo>
                    <a:pt x="53813" y="-6534"/>
                    <a:pt x="25496" y="32402"/>
                    <a:pt x="11338" y="46560"/>
                  </a:cubicBezTo>
                  <a:cubicBezTo>
                    <a:pt x="-1936" y="58949"/>
                    <a:pt x="15762" y="82841"/>
                    <a:pt x="29036" y="69568"/>
                  </a:cubicBezTo>
                  <a:cubicBezTo>
                    <a:pt x="34345" y="64258"/>
                    <a:pt x="60892" y="36826"/>
                    <a:pt x="61777" y="36826"/>
                  </a:cubicBezTo>
                  <a:cubicBezTo>
                    <a:pt x="67087" y="39481"/>
                    <a:pt x="65317" y="60719"/>
                    <a:pt x="63547" y="77531"/>
                  </a:cubicBezTo>
                  <a:cubicBezTo>
                    <a:pt x="60007" y="85496"/>
                    <a:pt x="59123" y="95230"/>
                    <a:pt x="61777" y="104964"/>
                  </a:cubicBezTo>
                  <a:cubicBezTo>
                    <a:pt x="66202" y="119122"/>
                    <a:pt x="87440" y="115583"/>
                    <a:pt x="89209" y="101424"/>
                  </a:cubicBezTo>
                  <a:cubicBezTo>
                    <a:pt x="89209" y="98769"/>
                    <a:pt x="90094" y="96115"/>
                    <a:pt x="90094" y="93460"/>
                  </a:cubicBezTo>
                  <a:cubicBezTo>
                    <a:pt x="100713" y="89036"/>
                    <a:pt x="107792" y="92575"/>
                    <a:pt x="111332" y="104079"/>
                  </a:cubicBezTo>
                  <a:cubicBezTo>
                    <a:pt x="114871" y="111158"/>
                    <a:pt x="114871" y="118237"/>
                    <a:pt x="113987" y="126201"/>
                  </a:cubicBezTo>
                  <a:cubicBezTo>
                    <a:pt x="110447" y="144784"/>
                    <a:pt x="92749" y="155403"/>
                    <a:pt x="75051" y="153633"/>
                  </a:cubicBezTo>
                  <a:cubicBezTo>
                    <a:pt x="56468" y="152748"/>
                    <a:pt x="52928" y="181065"/>
                    <a:pt x="70626" y="181951"/>
                  </a:cubicBezTo>
                  <a:cubicBezTo>
                    <a:pt x="121951" y="184605"/>
                    <a:pt x="161771" y="134166"/>
                    <a:pt x="134339" y="86381"/>
                  </a:cubicBezTo>
                  <a:cubicBezTo>
                    <a:pt x="126375" y="71338"/>
                    <a:pt x="110447" y="58949"/>
                    <a:pt x="92749" y="58949"/>
                  </a:cubicBezTo>
                  <a:cubicBezTo>
                    <a:pt x="93634" y="39481"/>
                    <a:pt x="90979" y="20013"/>
                    <a:pt x="78591" y="11164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245" name="Freeform: Shape 362">
              <a:extLst>
                <a:ext uri="{FF2B5EF4-FFF2-40B4-BE49-F238E27FC236}">
                  <a16:creationId xmlns:a16="http://schemas.microsoft.com/office/drawing/2014/main" id="{153CE37F-1182-4CF2-1861-0B6DB7EBF2E3}"/>
                </a:ext>
              </a:extLst>
            </p:cNvPr>
            <p:cNvSpPr/>
            <p:nvPr/>
          </p:nvSpPr>
          <p:spPr>
            <a:xfrm>
              <a:off x="1616640" y="5250312"/>
              <a:ext cx="176981" cy="159283"/>
            </a:xfrm>
            <a:custGeom>
              <a:avLst/>
              <a:gdLst>
                <a:gd name="connsiteX0" fmla="*/ 59808 w 176980"/>
                <a:gd name="connsiteY0" fmla="*/ 91849 h 159282"/>
                <a:gd name="connsiteX1" fmla="*/ 66888 w 176980"/>
                <a:gd name="connsiteY1" fmla="*/ 149368 h 159282"/>
                <a:gd name="connsiteX2" fmla="*/ 87240 w 176980"/>
                <a:gd name="connsiteY2" fmla="*/ 152022 h 159282"/>
                <a:gd name="connsiteX3" fmla="*/ 165112 w 176980"/>
                <a:gd name="connsiteY3" fmla="*/ 93619 h 159282"/>
                <a:gd name="connsiteX4" fmla="*/ 147414 w 176980"/>
                <a:gd name="connsiteY4" fmla="*/ 70611 h 159282"/>
                <a:gd name="connsiteX5" fmla="*/ 85471 w 176980"/>
                <a:gd name="connsiteY5" fmla="*/ 116626 h 159282"/>
                <a:gd name="connsiteX6" fmla="*/ 92550 w 176980"/>
                <a:gd name="connsiteY6" fmla="*/ 74151 h 159282"/>
                <a:gd name="connsiteX7" fmla="*/ 86355 w 176980"/>
                <a:gd name="connsiteY7" fmla="*/ 26366 h 159282"/>
                <a:gd name="connsiteX8" fmla="*/ 6714 w 176980"/>
                <a:gd name="connsiteY8" fmla="*/ 46719 h 159282"/>
                <a:gd name="connsiteX9" fmla="*/ 35031 w 176980"/>
                <a:gd name="connsiteY9" fmla="*/ 51143 h 159282"/>
                <a:gd name="connsiteX10" fmla="*/ 66003 w 176980"/>
                <a:gd name="connsiteY10" fmla="*/ 57338 h 159282"/>
                <a:gd name="connsiteX11" fmla="*/ 59808 w 176980"/>
                <a:gd name="connsiteY11" fmla="*/ 91849 h 159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980" h="159282">
                  <a:moveTo>
                    <a:pt x="59808" y="91849"/>
                  </a:moveTo>
                  <a:cubicBezTo>
                    <a:pt x="56269" y="112202"/>
                    <a:pt x="55384" y="131670"/>
                    <a:pt x="66888" y="149368"/>
                  </a:cubicBezTo>
                  <a:cubicBezTo>
                    <a:pt x="71312" y="155562"/>
                    <a:pt x="81046" y="156447"/>
                    <a:pt x="87240" y="152022"/>
                  </a:cubicBezTo>
                  <a:cubicBezTo>
                    <a:pt x="112902" y="132554"/>
                    <a:pt x="139450" y="113086"/>
                    <a:pt x="165112" y="93619"/>
                  </a:cubicBezTo>
                  <a:cubicBezTo>
                    <a:pt x="180155" y="82115"/>
                    <a:pt x="162457" y="59992"/>
                    <a:pt x="147414" y="70611"/>
                  </a:cubicBezTo>
                  <a:cubicBezTo>
                    <a:pt x="127061" y="85655"/>
                    <a:pt x="105823" y="101583"/>
                    <a:pt x="85471" y="116626"/>
                  </a:cubicBezTo>
                  <a:cubicBezTo>
                    <a:pt x="84586" y="102468"/>
                    <a:pt x="89895" y="86539"/>
                    <a:pt x="92550" y="74151"/>
                  </a:cubicBezTo>
                  <a:cubicBezTo>
                    <a:pt x="95204" y="58223"/>
                    <a:pt x="95204" y="40525"/>
                    <a:pt x="86355" y="26366"/>
                  </a:cubicBezTo>
                  <a:cubicBezTo>
                    <a:pt x="63348" y="-8145"/>
                    <a:pt x="9369" y="5129"/>
                    <a:pt x="6714" y="46719"/>
                  </a:cubicBezTo>
                  <a:cubicBezTo>
                    <a:pt x="4944" y="65302"/>
                    <a:pt x="34146" y="68841"/>
                    <a:pt x="35031" y="51143"/>
                  </a:cubicBezTo>
                  <a:cubicBezTo>
                    <a:pt x="36801" y="23711"/>
                    <a:pt x="65118" y="36985"/>
                    <a:pt x="66003" y="57338"/>
                  </a:cubicBezTo>
                  <a:cubicBezTo>
                    <a:pt x="66003" y="69727"/>
                    <a:pt x="62463" y="81230"/>
                    <a:pt x="59808" y="91849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246" name="Freeform: Shape 363">
              <a:extLst>
                <a:ext uri="{FF2B5EF4-FFF2-40B4-BE49-F238E27FC236}">
                  <a16:creationId xmlns:a16="http://schemas.microsoft.com/office/drawing/2014/main" id="{F875D31E-5780-0AAE-FD7F-B2CE1302B634}"/>
                </a:ext>
              </a:extLst>
            </p:cNvPr>
            <p:cNvSpPr/>
            <p:nvPr/>
          </p:nvSpPr>
          <p:spPr>
            <a:xfrm>
              <a:off x="1381738" y="5517735"/>
              <a:ext cx="221226" cy="238924"/>
            </a:xfrm>
            <a:custGeom>
              <a:avLst/>
              <a:gdLst>
                <a:gd name="connsiteX0" fmla="*/ 215955 w 221225"/>
                <a:gd name="connsiteY0" fmla="*/ 154495 h 238923"/>
                <a:gd name="connsiteX1" fmla="*/ 192947 w 221225"/>
                <a:gd name="connsiteY1" fmla="*/ 136797 h 238923"/>
                <a:gd name="connsiteX2" fmla="*/ 120385 w 221225"/>
                <a:gd name="connsiteY2" fmla="*/ 181042 h 238923"/>
                <a:gd name="connsiteX3" fmla="*/ 139853 w 221225"/>
                <a:gd name="connsiteY3" fmla="*/ 162459 h 238923"/>
                <a:gd name="connsiteX4" fmla="*/ 122155 w 221225"/>
                <a:gd name="connsiteY4" fmla="*/ 139452 h 238923"/>
                <a:gd name="connsiteX5" fmla="*/ 85874 w 221225"/>
                <a:gd name="connsiteY5" fmla="*/ 173078 h 238923"/>
                <a:gd name="connsiteX6" fmla="*/ 66406 w 221225"/>
                <a:gd name="connsiteY6" fmla="*/ 159804 h 238923"/>
                <a:gd name="connsiteX7" fmla="*/ 66406 w 221225"/>
                <a:gd name="connsiteY7" fmla="*/ 159804 h 238923"/>
                <a:gd name="connsiteX8" fmla="*/ 102687 w 221225"/>
                <a:gd name="connsiteY8" fmla="*/ 133257 h 238923"/>
                <a:gd name="connsiteX9" fmla="*/ 84989 w 221225"/>
                <a:gd name="connsiteY9" fmla="*/ 110250 h 238923"/>
                <a:gd name="connsiteX10" fmla="*/ 48708 w 221225"/>
                <a:gd name="connsiteY10" fmla="*/ 136797 h 238923"/>
                <a:gd name="connsiteX11" fmla="*/ 79679 w 221225"/>
                <a:gd name="connsiteY11" fmla="*/ 32378 h 238923"/>
                <a:gd name="connsiteX12" fmla="*/ 61981 w 221225"/>
                <a:gd name="connsiteY12" fmla="*/ 9371 h 238923"/>
                <a:gd name="connsiteX13" fmla="*/ 26585 w 221225"/>
                <a:gd name="connsiteY13" fmla="*/ 157150 h 238923"/>
                <a:gd name="connsiteX14" fmla="*/ 9772 w 221225"/>
                <a:gd name="connsiteY14" fmla="*/ 176618 h 238923"/>
                <a:gd name="connsiteX15" fmla="*/ 32780 w 221225"/>
                <a:gd name="connsiteY15" fmla="*/ 194316 h 238923"/>
                <a:gd name="connsiteX16" fmla="*/ 45168 w 221225"/>
                <a:gd name="connsiteY16" fmla="*/ 180157 h 238923"/>
                <a:gd name="connsiteX17" fmla="*/ 45168 w 221225"/>
                <a:gd name="connsiteY17" fmla="*/ 180157 h 238923"/>
                <a:gd name="connsiteX18" fmla="*/ 63751 w 221225"/>
                <a:gd name="connsiteY18" fmla="*/ 194316 h 238923"/>
                <a:gd name="connsiteX19" fmla="*/ 42513 w 221225"/>
                <a:gd name="connsiteY19" fmla="*/ 213784 h 238923"/>
                <a:gd name="connsiteX20" fmla="*/ 60211 w 221225"/>
                <a:gd name="connsiteY20" fmla="*/ 236791 h 238923"/>
                <a:gd name="connsiteX21" fmla="*/ 92953 w 221225"/>
                <a:gd name="connsiteY21" fmla="*/ 206705 h 238923"/>
                <a:gd name="connsiteX22" fmla="*/ 215955 w 221225"/>
                <a:gd name="connsiteY22" fmla="*/ 154495 h 238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225" h="238923">
                  <a:moveTo>
                    <a:pt x="215955" y="154495"/>
                  </a:moveTo>
                  <a:cubicBezTo>
                    <a:pt x="224804" y="138567"/>
                    <a:pt x="202681" y="120869"/>
                    <a:pt x="192947" y="136797"/>
                  </a:cubicBezTo>
                  <a:cubicBezTo>
                    <a:pt x="177019" y="164229"/>
                    <a:pt x="148702" y="181042"/>
                    <a:pt x="120385" y="181042"/>
                  </a:cubicBezTo>
                  <a:cubicBezTo>
                    <a:pt x="126579" y="174848"/>
                    <a:pt x="133658" y="168653"/>
                    <a:pt x="139853" y="162459"/>
                  </a:cubicBezTo>
                  <a:cubicBezTo>
                    <a:pt x="153126" y="150070"/>
                    <a:pt x="136313" y="127063"/>
                    <a:pt x="122155" y="139452"/>
                  </a:cubicBezTo>
                  <a:cubicBezTo>
                    <a:pt x="109766" y="150955"/>
                    <a:pt x="98262" y="161574"/>
                    <a:pt x="85874" y="173078"/>
                  </a:cubicBezTo>
                  <a:cubicBezTo>
                    <a:pt x="78795" y="169538"/>
                    <a:pt x="72600" y="165114"/>
                    <a:pt x="66406" y="159804"/>
                  </a:cubicBezTo>
                  <a:cubicBezTo>
                    <a:pt x="66406" y="159804"/>
                    <a:pt x="66406" y="159804"/>
                    <a:pt x="66406" y="159804"/>
                  </a:cubicBezTo>
                  <a:cubicBezTo>
                    <a:pt x="77910" y="150070"/>
                    <a:pt x="89413" y="141221"/>
                    <a:pt x="102687" y="133257"/>
                  </a:cubicBezTo>
                  <a:cubicBezTo>
                    <a:pt x="118615" y="123523"/>
                    <a:pt x="100917" y="100516"/>
                    <a:pt x="84989" y="110250"/>
                  </a:cubicBezTo>
                  <a:cubicBezTo>
                    <a:pt x="71715" y="118214"/>
                    <a:pt x="60211" y="127063"/>
                    <a:pt x="48708" y="136797"/>
                  </a:cubicBezTo>
                  <a:cubicBezTo>
                    <a:pt x="31010" y="100516"/>
                    <a:pt x="44283" y="56271"/>
                    <a:pt x="79679" y="32378"/>
                  </a:cubicBezTo>
                  <a:cubicBezTo>
                    <a:pt x="94723" y="21760"/>
                    <a:pt x="77910" y="-1248"/>
                    <a:pt x="61981" y="9371"/>
                  </a:cubicBezTo>
                  <a:cubicBezTo>
                    <a:pt x="12427" y="42997"/>
                    <a:pt x="-2617" y="108480"/>
                    <a:pt x="26585" y="157150"/>
                  </a:cubicBezTo>
                  <a:cubicBezTo>
                    <a:pt x="20391" y="163344"/>
                    <a:pt x="15082" y="169538"/>
                    <a:pt x="9772" y="176618"/>
                  </a:cubicBezTo>
                  <a:cubicBezTo>
                    <a:pt x="-1732" y="190776"/>
                    <a:pt x="21276" y="208474"/>
                    <a:pt x="32780" y="194316"/>
                  </a:cubicBezTo>
                  <a:cubicBezTo>
                    <a:pt x="36319" y="189006"/>
                    <a:pt x="40744" y="184582"/>
                    <a:pt x="45168" y="180157"/>
                  </a:cubicBezTo>
                  <a:cubicBezTo>
                    <a:pt x="45168" y="180157"/>
                    <a:pt x="45168" y="180157"/>
                    <a:pt x="45168" y="180157"/>
                  </a:cubicBezTo>
                  <a:cubicBezTo>
                    <a:pt x="50478" y="185467"/>
                    <a:pt x="56672" y="189891"/>
                    <a:pt x="63751" y="194316"/>
                  </a:cubicBezTo>
                  <a:cubicBezTo>
                    <a:pt x="56672" y="200510"/>
                    <a:pt x="49593" y="207589"/>
                    <a:pt x="42513" y="213784"/>
                  </a:cubicBezTo>
                  <a:cubicBezTo>
                    <a:pt x="29240" y="226172"/>
                    <a:pt x="46053" y="249180"/>
                    <a:pt x="60211" y="236791"/>
                  </a:cubicBezTo>
                  <a:cubicBezTo>
                    <a:pt x="70830" y="227057"/>
                    <a:pt x="81449" y="216438"/>
                    <a:pt x="92953" y="206705"/>
                  </a:cubicBezTo>
                  <a:cubicBezTo>
                    <a:pt x="138968" y="218208"/>
                    <a:pt x="189407" y="198740"/>
                    <a:pt x="215955" y="154495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247" name="Freeform: Shape 364">
              <a:extLst>
                <a:ext uri="{FF2B5EF4-FFF2-40B4-BE49-F238E27FC236}">
                  <a16:creationId xmlns:a16="http://schemas.microsoft.com/office/drawing/2014/main" id="{A5321C5C-8CFA-71D6-A283-EB3FE063CF5A}"/>
                </a:ext>
              </a:extLst>
            </p:cNvPr>
            <p:cNvSpPr/>
            <p:nvPr/>
          </p:nvSpPr>
          <p:spPr>
            <a:xfrm>
              <a:off x="1311347" y="5294264"/>
              <a:ext cx="106188" cy="123886"/>
            </a:xfrm>
            <a:custGeom>
              <a:avLst/>
              <a:gdLst>
                <a:gd name="connsiteX0" fmla="*/ 100516 w 106188"/>
                <a:gd name="connsiteY0" fmla="*/ 100106 h 123886"/>
                <a:gd name="connsiteX1" fmla="*/ 32378 w 106188"/>
                <a:gd name="connsiteY1" fmla="*/ 12501 h 123886"/>
                <a:gd name="connsiteX2" fmla="*/ 9371 w 106188"/>
                <a:gd name="connsiteY2" fmla="*/ 30199 h 123886"/>
                <a:gd name="connsiteX3" fmla="*/ 77508 w 106188"/>
                <a:gd name="connsiteY3" fmla="*/ 117804 h 123886"/>
                <a:gd name="connsiteX4" fmla="*/ 100516 w 106188"/>
                <a:gd name="connsiteY4" fmla="*/ 100106 h 1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88" h="123886">
                  <a:moveTo>
                    <a:pt x="100516" y="100106"/>
                  </a:moveTo>
                  <a:cubicBezTo>
                    <a:pt x="75739" y="71790"/>
                    <a:pt x="53616" y="42587"/>
                    <a:pt x="32378" y="12501"/>
                  </a:cubicBezTo>
                  <a:cubicBezTo>
                    <a:pt x="21759" y="-2542"/>
                    <a:pt x="-1248" y="14271"/>
                    <a:pt x="9371" y="30199"/>
                  </a:cubicBezTo>
                  <a:cubicBezTo>
                    <a:pt x="30608" y="61171"/>
                    <a:pt x="53616" y="90372"/>
                    <a:pt x="77508" y="117804"/>
                  </a:cubicBezTo>
                  <a:cubicBezTo>
                    <a:pt x="89897" y="131078"/>
                    <a:pt x="112904" y="114265"/>
                    <a:pt x="100516" y="100106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248" name="Freeform: Shape 365">
              <a:extLst>
                <a:ext uri="{FF2B5EF4-FFF2-40B4-BE49-F238E27FC236}">
                  <a16:creationId xmlns:a16="http://schemas.microsoft.com/office/drawing/2014/main" id="{2ABE9943-FE4A-722F-C387-0D5955AA4B97}"/>
                </a:ext>
              </a:extLst>
            </p:cNvPr>
            <p:cNvSpPr/>
            <p:nvPr/>
          </p:nvSpPr>
          <p:spPr>
            <a:xfrm>
              <a:off x="1826743" y="5102890"/>
              <a:ext cx="168132" cy="159283"/>
            </a:xfrm>
            <a:custGeom>
              <a:avLst/>
              <a:gdLst>
                <a:gd name="connsiteX0" fmla="*/ 30226 w 168131"/>
                <a:gd name="connsiteY0" fmla="*/ 150781 h 159282"/>
                <a:gd name="connsiteX1" fmla="*/ 97478 w 168131"/>
                <a:gd name="connsiteY1" fmla="*/ 126888 h 159282"/>
                <a:gd name="connsiteX2" fmla="*/ 101018 w 168131"/>
                <a:gd name="connsiteY2" fmla="*/ 118039 h 159282"/>
                <a:gd name="connsiteX3" fmla="*/ 153227 w 168131"/>
                <a:gd name="connsiteY3" fmla="*/ 118924 h 159282"/>
                <a:gd name="connsiteX4" fmla="*/ 142608 w 168131"/>
                <a:gd name="connsiteY4" fmla="*/ 92377 h 159282"/>
                <a:gd name="connsiteX5" fmla="*/ 97478 w 168131"/>
                <a:gd name="connsiteY5" fmla="*/ 79103 h 159282"/>
                <a:gd name="connsiteX6" fmla="*/ 90399 w 168131"/>
                <a:gd name="connsiteY6" fmla="*/ 66715 h 159282"/>
                <a:gd name="connsiteX7" fmla="*/ 78010 w 168131"/>
                <a:gd name="connsiteY7" fmla="*/ 18930 h 159282"/>
                <a:gd name="connsiteX8" fmla="*/ 49693 w 168131"/>
                <a:gd name="connsiteY8" fmla="*/ 22470 h 159282"/>
                <a:gd name="connsiteX9" fmla="*/ 53233 w 168131"/>
                <a:gd name="connsiteY9" fmla="*/ 46362 h 159282"/>
                <a:gd name="connsiteX10" fmla="*/ 20492 w 168131"/>
                <a:gd name="connsiteY10" fmla="*/ 59636 h 159282"/>
                <a:gd name="connsiteX11" fmla="*/ 13412 w 168131"/>
                <a:gd name="connsiteY11" fmla="*/ 67599 h 159282"/>
                <a:gd name="connsiteX12" fmla="*/ 12528 w 168131"/>
                <a:gd name="connsiteY12" fmla="*/ 69369 h 159282"/>
                <a:gd name="connsiteX13" fmla="*/ 7218 w 168131"/>
                <a:gd name="connsiteY13" fmla="*/ 81758 h 159282"/>
                <a:gd name="connsiteX14" fmla="*/ 8103 w 168131"/>
                <a:gd name="connsiteY14" fmla="*/ 90607 h 159282"/>
                <a:gd name="connsiteX15" fmla="*/ 30226 w 168131"/>
                <a:gd name="connsiteY15" fmla="*/ 150781 h 159282"/>
                <a:gd name="connsiteX16" fmla="*/ 63852 w 168131"/>
                <a:gd name="connsiteY16" fmla="*/ 80873 h 159282"/>
                <a:gd name="connsiteX17" fmla="*/ 72701 w 168131"/>
                <a:gd name="connsiteY17" fmla="*/ 95032 h 159282"/>
                <a:gd name="connsiteX18" fmla="*/ 69161 w 168131"/>
                <a:gd name="connsiteY18" fmla="*/ 118924 h 159282"/>
                <a:gd name="connsiteX19" fmla="*/ 41729 w 168131"/>
                <a:gd name="connsiteY19" fmla="*/ 123348 h 159282"/>
                <a:gd name="connsiteX20" fmla="*/ 39075 w 168131"/>
                <a:gd name="connsiteY20" fmla="*/ 79988 h 159282"/>
                <a:gd name="connsiteX21" fmla="*/ 63852 w 168131"/>
                <a:gd name="connsiteY21" fmla="*/ 80873 h 159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8131" h="159282">
                  <a:moveTo>
                    <a:pt x="30226" y="150781"/>
                  </a:moveTo>
                  <a:cubicBezTo>
                    <a:pt x="55888" y="167593"/>
                    <a:pt x="85974" y="152551"/>
                    <a:pt x="97478" y="126888"/>
                  </a:cubicBezTo>
                  <a:cubicBezTo>
                    <a:pt x="99248" y="124233"/>
                    <a:pt x="100133" y="120694"/>
                    <a:pt x="101018" y="118039"/>
                  </a:cubicBezTo>
                  <a:cubicBezTo>
                    <a:pt x="116946" y="125118"/>
                    <a:pt x="135529" y="126888"/>
                    <a:pt x="153227" y="118924"/>
                  </a:cubicBezTo>
                  <a:cubicBezTo>
                    <a:pt x="170040" y="111845"/>
                    <a:pt x="159421" y="85298"/>
                    <a:pt x="142608" y="92377"/>
                  </a:cubicBezTo>
                  <a:cubicBezTo>
                    <a:pt x="122255" y="101226"/>
                    <a:pt x="108097" y="93262"/>
                    <a:pt x="97478" y="79103"/>
                  </a:cubicBezTo>
                  <a:cubicBezTo>
                    <a:pt x="95708" y="74679"/>
                    <a:pt x="93054" y="71139"/>
                    <a:pt x="90399" y="66715"/>
                  </a:cubicBezTo>
                  <a:cubicBezTo>
                    <a:pt x="83320" y="51671"/>
                    <a:pt x="79780" y="33089"/>
                    <a:pt x="78010" y="18930"/>
                  </a:cubicBezTo>
                  <a:cubicBezTo>
                    <a:pt x="76241" y="347"/>
                    <a:pt x="47924" y="3886"/>
                    <a:pt x="49693" y="22470"/>
                  </a:cubicBezTo>
                  <a:cubicBezTo>
                    <a:pt x="50578" y="30433"/>
                    <a:pt x="51463" y="38398"/>
                    <a:pt x="53233" y="46362"/>
                  </a:cubicBezTo>
                  <a:cubicBezTo>
                    <a:pt x="40844" y="46362"/>
                    <a:pt x="29341" y="50787"/>
                    <a:pt x="20492" y="59636"/>
                  </a:cubicBezTo>
                  <a:cubicBezTo>
                    <a:pt x="16952" y="60520"/>
                    <a:pt x="14297" y="63175"/>
                    <a:pt x="13412" y="67599"/>
                  </a:cubicBezTo>
                  <a:cubicBezTo>
                    <a:pt x="13412" y="68485"/>
                    <a:pt x="13412" y="68485"/>
                    <a:pt x="12528" y="69369"/>
                  </a:cubicBezTo>
                  <a:cubicBezTo>
                    <a:pt x="10758" y="72909"/>
                    <a:pt x="8988" y="77334"/>
                    <a:pt x="7218" y="81758"/>
                  </a:cubicBezTo>
                  <a:cubicBezTo>
                    <a:pt x="6333" y="85298"/>
                    <a:pt x="6333" y="87952"/>
                    <a:pt x="8103" y="90607"/>
                  </a:cubicBezTo>
                  <a:cubicBezTo>
                    <a:pt x="4563" y="113615"/>
                    <a:pt x="8988" y="137507"/>
                    <a:pt x="30226" y="150781"/>
                  </a:cubicBezTo>
                  <a:close/>
                  <a:moveTo>
                    <a:pt x="63852" y="80873"/>
                  </a:moveTo>
                  <a:cubicBezTo>
                    <a:pt x="66507" y="86183"/>
                    <a:pt x="69161" y="90607"/>
                    <a:pt x="72701" y="95032"/>
                  </a:cubicBezTo>
                  <a:cubicBezTo>
                    <a:pt x="74471" y="102996"/>
                    <a:pt x="73586" y="111845"/>
                    <a:pt x="69161" y="118924"/>
                  </a:cubicBezTo>
                  <a:cubicBezTo>
                    <a:pt x="62967" y="129543"/>
                    <a:pt x="50578" y="133967"/>
                    <a:pt x="41729" y="123348"/>
                  </a:cubicBezTo>
                  <a:cubicBezTo>
                    <a:pt x="31110" y="111845"/>
                    <a:pt x="34650" y="93262"/>
                    <a:pt x="39075" y="79988"/>
                  </a:cubicBezTo>
                  <a:cubicBezTo>
                    <a:pt x="45269" y="73794"/>
                    <a:pt x="56773" y="75564"/>
                    <a:pt x="63852" y="80873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249" name="Freeform: Shape 366">
              <a:extLst>
                <a:ext uri="{FF2B5EF4-FFF2-40B4-BE49-F238E27FC236}">
                  <a16:creationId xmlns:a16="http://schemas.microsoft.com/office/drawing/2014/main" id="{7FFB376F-2C0F-5510-31CB-5660CD93AF03}"/>
                </a:ext>
              </a:extLst>
            </p:cNvPr>
            <p:cNvSpPr/>
            <p:nvPr/>
          </p:nvSpPr>
          <p:spPr>
            <a:xfrm>
              <a:off x="1940922" y="5062193"/>
              <a:ext cx="97339" cy="97339"/>
            </a:xfrm>
            <a:custGeom>
              <a:avLst/>
              <a:gdLst>
                <a:gd name="connsiteX0" fmla="*/ 51437 w 97339"/>
                <a:gd name="connsiteY0" fmla="*/ 71130 h 97339"/>
                <a:gd name="connsiteX1" fmla="*/ 69135 w 97339"/>
                <a:gd name="connsiteY1" fmla="*/ 87944 h 97339"/>
                <a:gd name="connsiteX2" fmla="*/ 86833 w 97339"/>
                <a:gd name="connsiteY2" fmla="*/ 64936 h 97339"/>
                <a:gd name="connsiteX3" fmla="*/ 73559 w 97339"/>
                <a:gd name="connsiteY3" fmla="*/ 51663 h 97339"/>
                <a:gd name="connsiteX4" fmla="*/ 85948 w 97339"/>
                <a:gd name="connsiteY4" fmla="*/ 39274 h 97339"/>
                <a:gd name="connsiteX5" fmla="*/ 62940 w 97339"/>
                <a:gd name="connsiteY5" fmla="*/ 21576 h 97339"/>
                <a:gd name="connsiteX6" fmla="*/ 53207 w 97339"/>
                <a:gd name="connsiteY6" fmla="*/ 31310 h 97339"/>
                <a:gd name="connsiteX7" fmla="*/ 35509 w 97339"/>
                <a:gd name="connsiteY7" fmla="*/ 11842 h 97339"/>
                <a:gd name="connsiteX8" fmla="*/ 12501 w 97339"/>
                <a:gd name="connsiteY8" fmla="*/ 29540 h 97339"/>
                <a:gd name="connsiteX9" fmla="*/ 31969 w 97339"/>
                <a:gd name="connsiteY9" fmla="*/ 50778 h 97339"/>
                <a:gd name="connsiteX10" fmla="*/ 12501 w 97339"/>
                <a:gd name="connsiteY10" fmla="*/ 64936 h 97339"/>
                <a:gd name="connsiteX11" fmla="*/ 30199 w 97339"/>
                <a:gd name="connsiteY11" fmla="*/ 87944 h 97339"/>
                <a:gd name="connsiteX12" fmla="*/ 51437 w 97339"/>
                <a:gd name="connsiteY12" fmla="*/ 71130 h 9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339" h="97339">
                  <a:moveTo>
                    <a:pt x="51437" y="71130"/>
                  </a:moveTo>
                  <a:cubicBezTo>
                    <a:pt x="56746" y="77325"/>
                    <a:pt x="62940" y="82634"/>
                    <a:pt x="69135" y="87944"/>
                  </a:cubicBezTo>
                  <a:cubicBezTo>
                    <a:pt x="82408" y="101217"/>
                    <a:pt x="100106" y="78210"/>
                    <a:pt x="86833" y="64936"/>
                  </a:cubicBezTo>
                  <a:cubicBezTo>
                    <a:pt x="82408" y="60512"/>
                    <a:pt x="77984" y="56087"/>
                    <a:pt x="73559" y="51663"/>
                  </a:cubicBezTo>
                  <a:cubicBezTo>
                    <a:pt x="77984" y="47238"/>
                    <a:pt x="81523" y="43698"/>
                    <a:pt x="85948" y="39274"/>
                  </a:cubicBezTo>
                  <a:cubicBezTo>
                    <a:pt x="98337" y="26000"/>
                    <a:pt x="76214" y="8302"/>
                    <a:pt x="62940" y="21576"/>
                  </a:cubicBezTo>
                  <a:cubicBezTo>
                    <a:pt x="60286" y="25116"/>
                    <a:pt x="56746" y="27770"/>
                    <a:pt x="53207" y="31310"/>
                  </a:cubicBezTo>
                  <a:cubicBezTo>
                    <a:pt x="47012" y="25116"/>
                    <a:pt x="40818" y="18036"/>
                    <a:pt x="35509" y="11842"/>
                  </a:cubicBezTo>
                  <a:cubicBezTo>
                    <a:pt x="23120" y="-2317"/>
                    <a:pt x="112" y="15381"/>
                    <a:pt x="12501" y="29540"/>
                  </a:cubicBezTo>
                  <a:cubicBezTo>
                    <a:pt x="18695" y="36619"/>
                    <a:pt x="24890" y="43698"/>
                    <a:pt x="31969" y="50778"/>
                  </a:cubicBezTo>
                  <a:cubicBezTo>
                    <a:pt x="25775" y="55202"/>
                    <a:pt x="19580" y="60512"/>
                    <a:pt x="12501" y="64936"/>
                  </a:cubicBezTo>
                  <a:cubicBezTo>
                    <a:pt x="-2542" y="75555"/>
                    <a:pt x="14271" y="98563"/>
                    <a:pt x="30199" y="87944"/>
                  </a:cubicBezTo>
                  <a:cubicBezTo>
                    <a:pt x="37278" y="81749"/>
                    <a:pt x="45242" y="76440"/>
                    <a:pt x="51437" y="71130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250" name="Freeform: Shape 367">
              <a:extLst>
                <a:ext uri="{FF2B5EF4-FFF2-40B4-BE49-F238E27FC236}">
                  <a16:creationId xmlns:a16="http://schemas.microsoft.com/office/drawing/2014/main" id="{F4BF5C71-D57F-8F11-7742-43371AEF7DB5}"/>
                </a:ext>
              </a:extLst>
            </p:cNvPr>
            <p:cNvSpPr/>
            <p:nvPr/>
          </p:nvSpPr>
          <p:spPr>
            <a:xfrm>
              <a:off x="2046541" y="4895315"/>
              <a:ext cx="176981" cy="185830"/>
            </a:xfrm>
            <a:custGeom>
              <a:avLst/>
              <a:gdLst>
                <a:gd name="connsiteX0" fmla="*/ 28999 w 176980"/>
                <a:gd name="connsiteY0" fmla="*/ 177835 h 185829"/>
                <a:gd name="connsiteX1" fmla="*/ 111295 w 176980"/>
                <a:gd name="connsiteY1" fmla="*/ 156598 h 185829"/>
                <a:gd name="connsiteX2" fmla="*/ 117490 w 176980"/>
                <a:gd name="connsiteY2" fmla="*/ 138899 h 185829"/>
                <a:gd name="connsiteX3" fmla="*/ 167929 w 176980"/>
                <a:gd name="connsiteY3" fmla="*/ 130935 h 185829"/>
                <a:gd name="connsiteX4" fmla="*/ 144922 w 176980"/>
                <a:gd name="connsiteY4" fmla="*/ 113237 h 185829"/>
                <a:gd name="connsiteX5" fmla="*/ 88288 w 176980"/>
                <a:gd name="connsiteY5" fmla="*/ 63683 h 185829"/>
                <a:gd name="connsiteX6" fmla="*/ 49352 w 176980"/>
                <a:gd name="connsiteY6" fmla="*/ 12358 h 185829"/>
                <a:gd name="connsiteX7" fmla="*/ 26345 w 176980"/>
                <a:gd name="connsiteY7" fmla="*/ 30056 h 185829"/>
                <a:gd name="connsiteX8" fmla="*/ 60856 w 176980"/>
                <a:gd name="connsiteY8" fmla="*/ 77841 h 185829"/>
                <a:gd name="connsiteX9" fmla="*/ 27230 w 176980"/>
                <a:gd name="connsiteY9" fmla="*/ 95539 h 185829"/>
                <a:gd name="connsiteX10" fmla="*/ 20150 w 176980"/>
                <a:gd name="connsiteY10" fmla="*/ 99964 h 185829"/>
                <a:gd name="connsiteX11" fmla="*/ 28999 w 176980"/>
                <a:gd name="connsiteY11" fmla="*/ 177835 h 185829"/>
                <a:gd name="connsiteX12" fmla="*/ 72360 w 176980"/>
                <a:gd name="connsiteY12" fmla="*/ 106158 h 185829"/>
                <a:gd name="connsiteX13" fmla="*/ 87403 w 176980"/>
                <a:gd name="connsiteY13" fmla="*/ 141554 h 185829"/>
                <a:gd name="connsiteX14" fmla="*/ 36079 w 176980"/>
                <a:gd name="connsiteY14" fmla="*/ 130050 h 185829"/>
                <a:gd name="connsiteX15" fmla="*/ 45813 w 176980"/>
                <a:gd name="connsiteY15" fmla="*/ 121201 h 185829"/>
                <a:gd name="connsiteX16" fmla="*/ 72360 w 176980"/>
                <a:gd name="connsiteY16" fmla="*/ 106158 h 18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6980" h="185829">
                  <a:moveTo>
                    <a:pt x="28999" y="177835"/>
                  </a:moveTo>
                  <a:cubicBezTo>
                    <a:pt x="56431" y="196418"/>
                    <a:pt x="96252" y="185799"/>
                    <a:pt x="111295" y="156598"/>
                  </a:cubicBezTo>
                  <a:cubicBezTo>
                    <a:pt x="113950" y="151288"/>
                    <a:pt x="115720" y="145093"/>
                    <a:pt x="117490" y="138899"/>
                  </a:cubicBezTo>
                  <a:cubicBezTo>
                    <a:pt x="134303" y="149518"/>
                    <a:pt x="154656" y="150403"/>
                    <a:pt x="167929" y="130935"/>
                  </a:cubicBezTo>
                  <a:cubicBezTo>
                    <a:pt x="177663" y="115892"/>
                    <a:pt x="155541" y="98194"/>
                    <a:pt x="144922" y="113237"/>
                  </a:cubicBezTo>
                  <a:cubicBezTo>
                    <a:pt x="136073" y="126511"/>
                    <a:pt x="92712" y="68992"/>
                    <a:pt x="88288" y="63683"/>
                  </a:cubicBezTo>
                  <a:cubicBezTo>
                    <a:pt x="75014" y="46869"/>
                    <a:pt x="61741" y="30056"/>
                    <a:pt x="49352" y="12358"/>
                  </a:cubicBezTo>
                  <a:cubicBezTo>
                    <a:pt x="38733" y="-2685"/>
                    <a:pt x="15726" y="15013"/>
                    <a:pt x="26345" y="30056"/>
                  </a:cubicBezTo>
                  <a:cubicBezTo>
                    <a:pt x="37848" y="45985"/>
                    <a:pt x="49352" y="61913"/>
                    <a:pt x="60856" y="77841"/>
                  </a:cubicBezTo>
                  <a:cubicBezTo>
                    <a:pt x="47582" y="79611"/>
                    <a:pt x="36079" y="85805"/>
                    <a:pt x="27230" y="95539"/>
                  </a:cubicBezTo>
                  <a:cubicBezTo>
                    <a:pt x="24575" y="96424"/>
                    <a:pt x="21920" y="97309"/>
                    <a:pt x="20150" y="99964"/>
                  </a:cubicBezTo>
                  <a:cubicBezTo>
                    <a:pt x="-1087" y="122971"/>
                    <a:pt x="3337" y="161022"/>
                    <a:pt x="28999" y="177835"/>
                  </a:cubicBezTo>
                  <a:close/>
                  <a:moveTo>
                    <a:pt x="72360" y="106158"/>
                  </a:moveTo>
                  <a:cubicBezTo>
                    <a:pt x="89173" y="108813"/>
                    <a:pt x="92712" y="127395"/>
                    <a:pt x="87403" y="141554"/>
                  </a:cubicBezTo>
                  <a:cubicBezTo>
                    <a:pt x="74129" y="172526"/>
                    <a:pt x="30769" y="154828"/>
                    <a:pt x="36079" y="130050"/>
                  </a:cubicBezTo>
                  <a:cubicBezTo>
                    <a:pt x="40503" y="129165"/>
                    <a:pt x="44043" y="126511"/>
                    <a:pt x="45813" y="121201"/>
                  </a:cubicBezTo>
                  <a:cubicBezTo>
                    <a:pt x="49352" y="110582"/>
                    <a:pt x="59971" y="104388"/>
                    <a:pt x="72360" y="106158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251" name="Freeform: Shape 368">
              <a:extLst>
                <a:ext uri="{FF2B5EF4-FFF2-40B4-BE49-F238E27FC236}">
                  <a16:creationId xmlns:a16="http://schemas.microsoft.com/office/drawing/2014/main" id="{2DD32D67-E67A-AD54-7558-C42202046474}"/>
                </a:ext>
              </a:extLst>
            </p:cNvPr>
            <p:cNvSpPr/>
            <p:nvPr/>
          </p:nvSpPr>
          <p:spPr>
            <a:xfrm>
              <a:off x="2269443" y="4705799"/>
              <a:ext cx="221226" cy="203528"/>
            </a:xfrm>
            <a:custGeom>
              <a:avLst/>
              <a:gdLst>
                <a:gd name="connsiteX0" fmla="*/ 169792 w 221225"/>
                <a:gd name="connsiteY0" fmla="*/ 31973 h 203527"/>
                <a:gd name="connsiteX1" fmla="*/ 34402 w 221225"/>
                <a:gd name="connsiteY1" fmla="*/ 33742 h 203527"/>
                <a:gd name="connsiteX2" fmla="*/ 22898 w 221225"/>
                <a:gd name="connsiteY2" fmla="*/ 39936 h 203527"/>
                <a:gd name="connsiteX3" fmla="*/ 21128 w 221225"/>
                <a:gd name="connsiteY3" fmla="*/ 44361 h 203527"/>
                <a:gd name="connsiteX4" fmla="*/ 18473 w 221225"/>
                <a:gd name="connsiteY4" fmla="*/ 47016 h 203527"/>
                <a:gd name="connsiteX5" fmla="*/ 14049 w 221225"/>
                <a:gd name="connsiteY5" fmla="*/ 61174 h 203527"/>
                <a:gd name="connsiteX6" fmla="*/ 37056 w 221225"/>
                <a:gd name="connsiteY6" fmla="*/ 174442 h 203527"/>
                <a:gd name="connsiteX7" fmla="*/ 166252 w 221225"/>
                <a:gd name="connsiteY7" fmla="*/ 171787 h 203527"/>
                <a:gd name="connsiteX8" fmla="*/ 177756 w 221225"/>
                <a:gd name="connsiteY8" fmla="*/ 156744 h 203527"/>
                <a:gd name="connsiteX9" fmla="*/ 206958 w 221225"/>
                <a:gd name="connsiteY9" fmla="*/ 155859 h 203527"/>
                <a:gd name="connsiteX10" fmla="*/ 203418 w 221225"/>
                <a:gd name="connsiteY10" fmla="*/ 127542 h 203527"/>
                <a:gd name="connsiteX11" fmla="*/ 189260 w 221225"/>
                <a:gd name="connsiteY11" fmla="*/ 128427 h 203527"/>
                <a:gd name="connsiteX12" fmla="*/ 169792 w 221225"/>
                <a:gd name="connsiteY12" fmla="*/ 31973 h 203527"/>
                <a:gd name="connsiteX13" fmla="*/ 160058 w 221225"/>
                <a:gd name="connsiteY13" fmla="*/ 124002 h 203527"/>
                <a:gd name="connsiteX14" fmla="*/ 123777 w 221225"/>
                <a:gd name="connsiteY14" fmla="*/ 101880 h 203527"/>
                <a:gd name="connsiteX15" fmla="*/ 106079 w 221225"/>
                <a:gd name="connsiteY15" fmla="*/ 124887 h 203527"/>
                <a:gd name="connsiteX16" fmla="*/ 145900 w 221225"/>
                <a:gd name="connsiteY16" fmla="*/ 149665 h 203527"/>
                <a:gd name="connsiteX17" fmla="*/ 142360 w 221225"/>
                <a:gd name="connsiteY17" fmla="*/ 153204 h 203527"/>
                <a:gd name="connsiteX18" fmla="*/ 58294 w 221225"/>
                <a:gd name="connsiteY18" fmla="*/ 155859 h 203527"/>
                <a:gd name="connsiteX19" fmla="*/ 41481 w 221225"/>
                <a:gd name="connsiteY19" fmla="*/ 62059 h 203527"/>
                <a:gd name="connsiteX20" fmla="*/ 142360 w 221225"/>
                <a:gd name="connsiteY20" fmla="*/ 46131 h 203527"/>
                <a:gd name="connsiteX21" fmla="*/ 160058 w 221225"/>
                <a:gd name="connsiteY21" fmla="*/ 124002 h 203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1225" h="203527">
                  <a:moveTo>
                    <a:pt x="169792" y="31973"/>
                  </a:moveTo>
                  <a:cubicBezTo>
                    <a:pt x="130856" y="-8733"/>
                    <a:pt x="75107" y="5426"/>
                    <a:pt x="34402" y="33742"/>
                  </a:cubicBezTo>
                  <a:cubicBezTo>
                    <a:pt x="29977" y="33742"/>
                    <a:pt x="26438" y="34627"/>
                    <a:pt x="22898" y="39936"/>
                  </a:cubicBezTo>
                  <a:cubicBezTo>
                    <a:pt x="22013" y="40822"/>
                    <a:pt x="21128" y="42591"/>
                    <a:pt x="21128" y="44361"/>
                  </a:cubicBezTo>
                  <a:cubicBezTo>
                    <a:pt x="20243" y="45246"/>
                    <a:pt x="19358" y="46131"/>
                    <a:pt x="18473" y="47016"/>
                  </a:cubicBezTo>
                  <a:cubicBezTo>
                    <a:pt x="14049" y="51440"/>
                    <a:pt x="12279" y="56750"/>
                    <a:pt x="14049" y="61174"/>
                  </a:cubicBezTo>
                  <a:cubicBezTo>
                    <a:pt x="-109" y="100110"/>
                    <a:pt x="5200" y="145240"/>
                    <a:pt x="37056" y="174442"/>
                  </a:cubicBezTo>
                  <a:cubicBezTo>
                    <a:pt x="72453" y="207183"/>
                    <a:pt x="132626" y="206298"/>
                    <a:pt x="166252" y="171787"/>
                  </a:cubicBezTo>
                  <a:cubicBezTo>
                    <a:pt x="170677" y="167363"/>
                    <a:pt x="174216" y="162053"/>
                    <a:pt x="177756" y="156744"/>
                  </a:cubicBezTo>
                  <a:cubicBezTo>
                    <a:pt x="187490" y="157628"/>
                    <a:pt x="197224" y="157628"/>
                    <a:pt x="206958" y="155859"/>
                  </a:cubicBezTo>
                  <a:cubicBezTo>
                    <a:pt x="225541" y="153204"/>
                    <a:pt x="222001" y="124887"/>
                    <a:pt x="203418" y="127542"/>
                  </a:cubicBezTo>
                  <a:cubicBezTo>
                    <a:pt x="198109" y="128427"/>
                    <a:pt x="193684" y="128427"/>
                    <a:pt x="189260" y="128427"/>
                  </a:cubicBezTo>
                  <a:cubicBezTo>
                    <a:pt x="197224" y="94801"/>
                    <a:pt x="191915" y="55865"/>
                    <a:pt x="169792" y="31973"/>
                  </a:cubicBezTo>
                  <a:close/>
                  <a:moveTo>
                    <a:pt x="160058" y="124002"/>
                  </a:moveTo>
                  <a:cubicBezTo>
                    <a:pt x="146784" y="119578"/>
                    <a:pt x="134396" y="112499"/>
                    <a:pt x="123777" y="101880"/>
                  </a:cubicBezTo>
                  <a:cubicBezTo>
                    <a:pt x="110504" y="89491"/>
                    <a:pt x="92806" y="111614"/>
                    <a:pt x="106079" y="124887"/>
                  </a:cubicBezTo>
                  <a:cubicBezTo>
                    <a:pt x="117583" y="136391"/>
                    <a:pt x="131741" y="144355"/>
                    <a:pt x="145900" y="149665"/>
                  </a:cubicBezTo>
                  <a:cubicBezTo>
                    <a:pt x="145015" y="150549"/>
                    <a:pt x="143245" y="152319"/>
                    <a:pt x="142360" y="153204"/>
                  </a:cubicBezTo>
                  <a:cubicBezTo>
                    <a:pt x="120237" y="173557"/>
                    <a:pt x="82187" y="174442"/>
                    <a:pt x="58294" y="155859"/>
                  </a:cubicBezTo>
                  <a:cubicBezTo>
                    <a:pt x="30862" y="133736"/>
                    <a:pt x="26438" y="93031"/>
                    <a:pt x="41481" y="62059"/>
                  </a:cubicBezTo>
                  <a:cubicBezTo>
                    <a:pt x="69798" y="39936"/>
                    <a:pt x="109619" y="21354"/>
                    <a:pt x="142360" y="46131"/>
                  </a:cubicBezTo>
                  <a:cubicBezTo>
                    <a:pt x="163598" y="62944"/>
                    <a:pt x="168022" y="96570"/>
                    <a:pt x="160058" y="124002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253" name="Freeform: Shape 369">
              <a:extLst>
                <a:ext uri="{FF2B5EF4-FFF2-40B4-BE49-F238E27FC236}">
                  <a16:creationId xmlns:a16="http://schemas.microsoft.com/office/drawing/2014/main" id="{425CBDDD-ED77-D8A6-7630-369730351F3F}"/>
                </a:ext>
              </a:extLst>
            </p:cNvPr>
            <p:cNvSpPr/>
            <p:nvPr/>
          </p:nvSpPr>
          <p:spPr>
            <a:xfrm>
              <a:off x="2230743" y="4534440"/>
              <a:ext cx="176981" cy="176981"/>
            </a:xfrm>
            <a:custGeom>
              <a:avLst/>
              <a:gdLst>
                <a:gd name="connsiteX0" fmla="*/ 158052 w 176980"/>
                <a:gd name="connsiteY0" fmla="*/ 94488 h 176980"/>
                <a:gd name="connsiteX1" fmla="*/ 86375 w 176980"/>
                <a:gd name="connsiteY1" fmla="*/ 90949 h 176980"/>
                <a:gd name="connsiteX2" fmla="*/ 72217 w 176980"/>
                <a:gd name="connsiteY2" fmla="*/ 15732 h 176980"/>
                <a:gd name="connsiteX3" fmla="*/ 45670 w 176980"/>
                <a:gd name="connsiteY3" fmla="*/ 26351 h 176980"/>
                <a:gd name="connsiteX4" fmla="*/ 56289 w 176980"/>
                <a:gd name="connsiteY4" fmla="*/ 82100 h 176980"/>
                <a:gd name="connsiteX5" fmla="*/ 57173 w 176980"/>
                <a:gd name="connsiteY5" fmla="*/ 91834 h 176980"/>
                <a:gd name="connsiteX6" fmla="*/ 30626 w 176980"/>
                <a:gd name="connsiteY6" fmla="*/ 99798 h 176980"/>
                <a:gd name="connsiteX7" fmla="*/ 23547 w 176980"/>
                <a:gd name="connsiteY7" fmla="*/ 171475 h 176980"/>
                <a:gd name="connsiteX8" fmla="*/ 82836 w 176980"/>
                <a:gd name="connsiteY8" fmla="*/ 137849 h 176980"/>
                <a:gd name="connsiteX9" fmla="*/ 86375 w 176980"/>
                <a:gd name="connsiteY9" fmla="*/ 120151 h 176980"/>
                <a:gd name="connsiteX10" fmla="*/ 88145 w 176980"/>
                <a:gd name="connsiteY10" fmla="*/ 120151 h 176980"/>
                <a:gd name="connsiteX11" fmla="*/ 155398 w 176980"/>
                <a:gd name="connsiteY11" fmla="*/ 123690 h 176980"/>
                <a:gd name="connsiteX12" fmla="*/ 158052 w 176980"/>
                <a:gd name="connsiteY12" fmla="*/ 94488 h 176980"/>
                <a:gd name="connsiteX13" fmla="*/ 47440 w 176980"/>
                <a:gd name="connsiteY13" fmla="*/ 141388 h 176980"/>
                <a:gd name="connsiteX14" fmla="*/ 40360 w 176980"/>
                <a:gd name="connsiteY14" fmla="*/ 126345 h 176980"/>
                <a:gd name="connsiteX15" fmla="*/ 56289 w 176980"/>
                <a:gd name="connsiteY15" fmla="*/ 120151 h 176980"/>
                <a:gd name="connsiteX16" fmla="*/ 47440 w 176980"/>
                <a:gd name="connsiteY16" fmla="*/ 141388 h 176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6980" h="176980">
                  <a:moveTo>
                    <a:pt x="158052" y="94488"/>
                  </a:moveTo>
                  <a:cubicBezTo>
                    <a:pt x="134160" y="93603"/>
                    <a:pt x="110267" y="91834"/>
                    <a:pt x="86375" y="90949"/>
                  </a:cubicBezTo>
                  <a:cubicBezTo>
                    <a:pt x="85490" y="65286"/>
                    <a:pt x="79296" y="38739"/>
                    <a:pt x="72217" y="15732"/>
                  </a:cubicBezTo>
                  <a:cubicBezTo>
                    <a:pt x="66907" y="-1966"/>
                    <a:pt x="40360" y="8653"/>
                    <a:pt x="45670" y="26351"/>
                  </a:cubicBezTo>
                  <a:cubicBezTo>
                    <a:pt x="50979" y="44934"/>
                    <a:pt x="54519" y="63516"/>
                    <a:pt x="56289" y="82100"/>
                  </a:cubicBezTo>
                  <a:cubicBezTo>
                    <a:pt x="56289" y="84754"/>
                    <a:pt x="57173" y="88294"/>
                    <a:pt x="57173" y="91834"/>
                  </a:cubicBezTo>
                  <a:cubicBezTo>
                    <a:pt x="47440" y="92719"/>
                    <a:pt x="38591" y="95373"/>
                    <a:pt x="30626" y="99798"/>
                  </a:cubicBezTo>
                  <a:cubicBezTo>
                    <a:pt x="5849" y="113956"/>
                    <a:pt x="-4770" y="154662"/>
                    <a:pt x="23547" y="171475"/>
                  </a:cubicBezTo>
                  <a:cubicBezTo>
                    <a:pt x="49209" y="186518"/>
                    <a:pt x="76641" y="162626"/>
                    <a:pt x="82836" y="137849"/>
                  </a:cubicBezTo>
                  <a:cubicBezTo>
                    <a:pt x="84605" y="131654"/>
                    <a:pt x="85490" y="126345"/>
                    <a:pt x="86375" y="120151"/>
                  </a:cubicBezTo>
                  <a:cubicBezTo>
                    <a:pt x="87260" y="120151"/>
                    <a:pt x="88145" y="120151"/>
                    <a:pt x="88145" y="120151"/>
                  </a:cubicBezTo>
                  <a:cubicBezTo>
                    <a:pt x="110267" y="121035"/>
                    <a:pt x="132390" y="122805"/>
                    <a:pt x="155398" y="123690"/>
                  </a:cubicBezTo>
                  <a:cubicBezTo>
                    <a:pt x="173096" y="124575"/>
                    <a:pt x="176635" y="95373"/>
                    <a:pt x="158052" y="94488"/>
                  </a:cubicBezTo>
                  <a:close/>
                  <a:moveTo>
                    <a:pt x="47440" y="141388"/>
                  </a:moveTo>
                  <a:cubicBezTo>
                    <a:pt x="40360" y="151122"/>
                    <a:pt x="37706" y="146698"/>
                    <a:pt x="40360" y="126345"/>
                  </a:cubicBezTo>
                  <a:cubicBezTo>
                    <a:pt x="45670" y="122805"/>
                    <a:pt x="50979" y="121035"/>
                    <a:pt x="56289" y="120151"/>
                  </a:cubicBezTo>
                  <a:cubicBezTo>
                    <a:pt x="55404" y="129000"/>
                    <a:pt x="52749" y="136079"/>
                    <a:pt x="47440" y="141388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657" name="Freeform: Shape 370">
              <a:extLst>
                <a:ext uri="{FF2B5EF4-FFF2-40B4-BE49-F238E27FC236}">
                  <a16:creationId xmlns:a16="http://schemas.microsoft.com/office/drawing/2014/main" id="{141C62EB-A144-F9C2-24A5-1211EB6F468D}"/>
                </a:ext>
              </a:extLst>
            </p:cNvPr>
            <p:cNvSpPr/>
            <p:nvPr/>
          </p:nvSpPr>
          <p:spPr>
            <a:xfrm>
              <a:off x="2130032" y="4786803"/>
              <a:ext cx="106188" cy="106188"/>
            </a:xfrm>
            <a:custGeom>
              <a:avLst/>
              <a:gdLst>
                <a:gd name="connsiteX0" fmla="*/ 77359 w 106188"/>
                <a:gd name="connsiteY0" fmla="*/ 12027 h 106188"/>
                <a:gd name="connsiteX1" fmla="*/ 29574 w 106188"/>
                <a:gd name="connsiteY1" fmla="*/ 15567 h 106188"/>
                <a:gd name="connsiteX2" fmla="*/ 16300 w 106188"/>
                <a:gd name="connsiteY2" fmla="*/ 20876 h 106188"/>
                <a:gd name="connsiteX3" fmla="*/ 26919 w 106188"/>
                <a:gd name="connsiteY3" fmla="*/ 91668 h 106188"/>
                <a:gd name="connsiteX4" fmla="*/ 94172 w 106188"/>
                <a:gd name="connsiteY4" fmla="*/ 79280 h 106188"/>
                <a:gd name="connsiteX5" fmla="*/ 77359 w 106188"/>
                <a:gd name="connsiteY5" fmla="*/ 12027 h 106188"/>
                <a:gd name="connsiteX6" fmla="*/ 68510 w 106188"/>
                <a:gd name="connsiteY6" fmla="*/ 63351 h 106188"/>
                <a:gd name="connsiteX7" fmla="*/ 34883 w 106188"/>
                <a:gd name="connsiteY7" fmla="*/ 50077 h 106188"/>
                <a:gd name="connsiteX8" fmla="*/ 40193 w 106188"/>
                <a:gd name="connsiteY8" fmla="*/ 44768 h 106188"/>
                <a:gd name="connsiteX9" fmla="*/ 68510 w 106188"/>
                <a:gd name="connsiteY9" fmla="*/ 63351 h 106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188" h="106188">
                  <a:moveTo>
                    <a:pt x="77359" y="12027"/>
                  </a:moveTo>
                  <a:cubicBezTo>
                    <a:pt x="61431" y="3178"/>
                    <a:pt x="42848" y="5832"/>
                    <a:pt x="29574" y="15567"/>
                  </a:cubicBezTo>
                  <a:cubicBezTo>
                    <a:pt x="25149" y="14681"/>
                    <a:pt x="19840" y="15567"/>
                    <a:pt x="16300" y="20876"/>
                  </a:cubicBezTo>
                  <a:cubicBezTo>
                    <a:pt x="1257" y="42998"/>
                    <a:pt x="3027" y="75740"/>
                    <a:pt x="26919" y="91668"/>
                  </a:cubicBezTo>
                  <a:cubicBezTo>
                    <a:pt x="48157" y="105827"/>
                    <a:pt x="80014" y="100517"/>
                    <a:pt x="94172" y="79280"/>
                  </a:cubicBezTo>
                  <a:cubicBezTo>
                    <a:pt x="107446" y="57157"/>
                    <a:pt x="100366" y="24416"/>
                    <a:pt x="77359" y="12027"/>
                  </a:cubicBezTo>
                  <a:close/>
                  <a:moveTo>
                    <a:pt x="68510" y="63351"/>
                  </a:moveTo>
                  <a:cubicBezTo>
                    <a:pt x="56121" y="80164"/>
                    <a:pt x="34883" y="66891"/>
                    <a:pt x="34883" y="50077"/>
                  </a:cubicBezTo>
                  <a:cubicBezTo>
                    <a:pt x="36653" y="49193"/>
                    <a:pt x="38423" y="46538"/>
                    <a:pt x="40193" y="44768"/>
                  </a:cubicBezTo>
                  <a:cubicBezTo>
                    <a:pt x="50812" y="22646"/>
                    <a:pt x="83553" y="43884"/>
                    <a:pt x="68510" y="63351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662" name="Freeform: Shape 371">
              <a:extLst>
                <a:ext uri="{FF2B5EF4-FFF2-40B4-BE49-F238E27FC236}">
                  <a16:creationId xmlns:a16="http://schemas.microsoft.com/office/drawing/2014/main" id="{657F69D6-E5F3-7E71-8E44-18BB61E69B9B}"/>
                </a:ext>
              </a:extLst>
            </p:cNvPr>
            <p:cNvSpPr/>
            <p:nvPr/>
          </p:nvSpPr>
          <p:spPr>
            <a:xfrm>
              <a:off x="2390977" y="4364618"/>
              <a:ext cx="176981" cy="150434"/>
            </a:xfrm>
            <a:custGeom>
              <a:avLst/>
              <a:gdLst>
                <a:gd name="connsiteX0" fmla="*/ 163296 w 176980"/>
                <a:gd name="connsiteY0" fmla="*/ 13883 h 150433"/>
                <a:gd name="connsiteX1" fmla="*/ 96928 w 176980"/>
                <a:gd name="connsiteY1" fmla="*/ 10344 h 150433"/>
                <a:gd name="connsiteX2" fmla="*/ 100467 w 176980"/>
                <a:gd name="connsiteY2" fmla="*/ 38661 h 150433"/>
                <a:gd name="connsiteX3" fmla="*/ 123475 w 176980"/>
                <a:gd name="connsiteY3" fmla="*/ 36006 h 150433"/>
                <a:gd name="connsiteX4" fmla="*/ 11977 w 176980"/>
                <a:gd name="connsiteY4" fmla="*/ 125381 h 150433"/>
                <a:gd name="connsiteX5" fmla="*/ 29675 w 176980"/>
                <a:gd name="connsiteY5" fmla="*/ 148389 h 150433"/>
                <a:gd name="connsiteX6" fmla="*/ 146482 w 176980"/>
                <a:gd name="connsiteY6" fmla="*/ 54589 h 150433"/>
                <a:gd name="connsiteX7" fmla="*/ 146482 w 176980"/>
                <a:gd name="connsiteY7" fmla="*/ 62553 h 150433"/>
                <a:gd name="connsiteX8" fmla="*/ 148252 w 176980"/>
                <a:gd name="connsiteY8" fmla="*/ 89100 h 150433"/>
                <a:gd name="connsiteX9" fmla="*/ 176569 w 176980"/>
                <a:gd name="connsiteY9" fmla="*/ 85560 h 150433"/>
                <a:gd name="connsiteX10" fmla="*/ 173030 w 176980"/>
                <a:gd name="connsiteY10" fmla="*/ 43085 h 150433"/>
                <a:gd name="connsiteX11" fmla="*/ 163296 w 176980"/>
                <a:gd name="connsiteY11" fmla="*/ 13883 h 15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980" h="150433">
                  <a:moveTo>
                    <a:pt x="163296" y="13883"/>
                  </a:moveTo>
                  <a:cubicBezTo>
                    <a:pt x="149137" y="610"/>
                    <a:pt x="114626" y="9459"/>
                    <a:pt x="96928" y="10344"/>
                  </a:cubicBezTo>
                  <a:cubicBezTo>
                    <a:pt x="78345" y="11229"/>
                    <a:pt x="81885" y="39546"/>
                    <a:pt x="100467" y="38661"/>
                  </a:cubicBezTo>
                  <a:cubicBezTo>
                    <a:pt x="104007" y="38661"/>
                    <a:pt x="113741" y="36891"/>
                    <a:pt x="123475" y="36006"/>
                  </a:cubicBezTo>
                  <a:cubicBezTo>
                    <a:pt x="86309" y="66093"/>
                    <a:pt x="49143" y="96179"/>
                    <a:pt x="11977" y="125381"/>
                  </a:cubicBezTo>
                  <a:cubicBezTo>
                    <a:pt x="-2181" y="136885"/>
                    <a:pt x="14632" y="159892"/>
                    <a:pt x="29675" y="148389"/>
                  </a:cubicBezTo>
                  <a:cubicBezTo>
                    <a:pt x="68611" y="117417"/>
                    <a:pt x="107547" y="86445"/>
                    <a:pt x="146482" y="54589"/>
                  </a:cubicBezTo>
                  <a:cubicBezTo>
                    <a:pt x="146482" y="58128"/>
                    <a:pt x="146482" y="60783"/>
                    <a:pt x="146482" y="62553"/>
                  </a:cubicBezTo>
                  <a:cubicBezTo>
                    <a:pt x="147367" y="71402"/>
                    <a:pt x="147367" y="80251"/>
                    <a:pt x="148252" y="89100"/>
                  </a:cubicBezTo>
                  <a:cubicBezTo>
                    <a:pt x="150022" y="107683"/>
                    <a:pt x="178339" y="104143"/>
                    <a:pt x="176569" y="85560"/>
                  </a:cubicBezTo>
                  <a:cubicBezTo>
                    <a:pt x="175684" y="71402"/>
                    <a:pt x="174799" y="57244"/>
                    <a:pt x="173030" y="43085"/>
                  </a:cubicBezTo>
                  <a:cubicBezTo>
                    <a:pt x="171260" y="33351"/>
                    <a:pt x="171260" y="21848"/>
                    <a:pt x="163296" y="13883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667" name="Freeform: Shape 372">
              <a:extLst>
                <a:ext uri="{FF2B5EF4-FFF2-40B4-BE49-F238E27FC236}">
                  <a16:creationId xmlns:a16="http://schemas.microsoft.com/office/drawing/2014/main" id="{7859B51C-A7F1-2E1D-927D-492289C18888}"/>
                </a:ext>
              </a:extLst>
            </p:cNvPr>
            <p:cNvSpPr/>
            <p:nvPr/>
          </p:nvSpPr>
          <p:spPr>
            <a:xfrm>
              <a:off x="2588467" y="4220944"/>
              <a:ext cx="176981" cy="159283"/>
            </a:xfrm>
            <a:custGeom>
              <a:avLst/>
              <a:gdLst>
                <a:gd name="connsiteX0" fmla="*/ 151635 w 176980"/>
                <a:gd name="connsiteY0" fmla="*/ 9778 h 159282"/>
                <a:gd name="connsiteX1" fmla="*/ 38367 w 176980"/>
                <a:gd name="connsiteY1" fmla="*/ 95614 h 159282"/>
                <a:gd name="connsiteX2" fmla="*/ 40137 w 176980"/>
                <a:gd name="connsiteY2" fmla="*/ 88535 h 159282"/>
                <a:gd name="connsiteX3" fmla="*/ 46332 w 176980"/>
                <a:gd name="connsiteY3" fmla="*/ 54908 h 159282"/>
                <a:gd name="connsiteX4" fmla="*/ 18015 w 176980"/>
                <a:gd name="connsiteY4" fmla="*/ 50484 h 159282"/>
                <a:gd name="connsiteX5" fmla="*/ 10050 w 176980"/>
                <a:gd name="connsiteY5" fmla="*/ 95614 h 159282"/>
                <a:gd name="connsiteX6" fmla="*/ 9165 w 176980"/>
                <a:gd name="connsiteY6" fmla="*/ 127470 h 159282"/>
                <a:gd name="connsiteX7" fmla="*/ 35713 w 176980"/>
                <a:gd name="connsiteY7" fmla="*/ 141629 h 159282"/>
                <a:gd name="connsiteX8" fmla="*/ 86152 w 176980"/>
                <a:gd name="connsiteY8" fmla="*/ 155787 h 159282"/>
                <a:gd name="connsiteX9" fmla="*/ 97656 w 176980"/>
                <a:gd name="connsiteY9" fmla="*/ 129240 h 159282"/>
                <a:gd name="connsiteX10" fmla="*/ 63145 w 176980"/>
                <a:gd name="connsiteY10" fmla="*/ 119506 h 159282"/>
                <a:gd name="connsiteX11" fmla="*/ 56066 w 176980"/>
                <a:gd name="connsiteY11" fmla="*/ 117736 h 159282"/>
                <a:gd name="connsiteX12" fmla="*/ 170218 w 176980"/>
                <a:gd name="connsiteY12" fmla="*/ 31901 h 159282"/>
                <a:gd name="connsiteX13" fmla="*/ 151635 w 176980"/>
                <a:gd name="connsiteY13" fmla="*/ 9778 h 159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6980" h="159282">
                  <a:moveTo>
                    <a:pt x="151635" y="9778"/>
                  </a:moveTo>
                  <a:cubicBezTo>
                    <a:pt x="113584" y="38095"/>
                    <a:pt x="76418" y="66412"/>
                    <a:pt x="38367" y="95614"/>
                  </a:cubicBezTo>
                  <a:cubicBezTo>
                    <a:pt x="39252" y="92959"/>
                    <a:pt x="39252" y="91189"/>
                    <a:pt x="40137" y="88535"/>
                  </a:cubicBezTo>
                  <a:cubicBezTo>
                    <a:pt x="41907" y="77031"/>
                    <a:pt x="44562" y="66412"/>
                    <a:pt x="46332" y="54908"/>
                  </a:cubicBezTo>
                  <a:cubicBezTo>
                    <a:pt x="49871" y="36325"/>
                    <a:pt x="21554" y="32786"/>
                    <a:pt x="18015" y="50484"/>
                  </a:cubicBezTo>
                  <a:cubicBezTo>
                    <a:pt x="15360" y="65527"/>
                    <a:pt x="12705" y="80571"/>
                    <a:pt x="10050" y="95614"/>
                  </a:cubicBezTo>
                  <a:cubicBezTo>
                    <a:pt x="8281" y="105348"/>
                    <a:pt x="3856" y="117736"/>
                    <a:pt x="9165" y="127470"/>
                  </a:cubicBezTo>
                  <a:cubicBezTo>
                    <a:pt x="14475" y="137204"/>
                    <a:pt x="25979" y="138974"/>
                    <a:pt x="35713" y="141629"/>
                  </a:cubicBezTo>
                  <a:cubicBezTo>
                    <a:pt x="52526" y="146053"/>
                    <a:pt x="69339" y="151363"/>
                    <a:pt x="86152" y="155787"/>
                  </a:cubicBezTo>
                  <a:cubicBezTo>
                    <a:pt x="103850" y="161097"/>
                    <a:pt x="115354" y="134550"/>
                    <a:pt x="97656" y="129240"/>
                  </a:cubicBezTo>
                  <a:cubicBezTo>
                    <a:pt x="86152" y="125701"/>
                    <a:pt x="74649" y="122161"/>
                    <a:pt x="63145" y="119506"/>
                  </a:cubicBezTo>
                  <a:cubicBezTo>
                    <a:pt x="61375" y="118621"/>
                    <a:pt x="58720" y="118621"/>
                    <a:pt x="56066" y="117736"/>
                  </a:cubicBezTo>
                  <a:cubicBezTo>
                    <a:pt x="94116" y="89420"/>
                    <a:pt x="132167" y="60218"/>
                    <a:pt x="170218" y="31901"/>
                  </a:cubicBezTo>
                  <a:cubicBezTo>
                    <a:pt x="183492" y="21282"/>
                    <a:pt x="165793" y="-1726"/>
                    <a:pt x="151635" y="9778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672" name="Freeform: Shape 373">
              <a:extLst>
                <a:ext uri="{FF2B5EF4-FFF2-40B4-BE49-F238E27FC236}">
                  <a16:creationId xmlns:a16="http://schemas.microsoft.com/office/drawing/2014/main" id="{C65555C3-FCB6-601A-A964-9303D4232BAA}"/>
                </a:ext>
              </a:extLst>
            </p:cNvPr>
            <p:cNvSpPr/>
            <p:nvPr/>
          </p:nvSpPr>
          <p:spPr>
            <a:xfrm>
              <a:off x="2483753" y="4546157"/>
              <a:ext cx="97339" cy="97339"/>
            </a:xfrm>
            <a:custGeom>
              <a:avLst/>
              <a:gdLst>
                <a:gd name="connsiteX0" fmla="*/ 39548 w 97339"/>
                <a:gd name="connsiteY0" fmla="*/ 88081 h 97339"/>
                <a:gd name="connsiteX1" fmla="*/ 91757 w 97339"/>
                <a:gd name="connsiteY1" fmla="*/ 56224 h 97339"/>
                <a:gd name="connsiteX2" fmla="*/ 54591 w 97339"/>
                <a:gd name="connsiteY2" fmla="*/ 6670 h 97339"/>
                <a:gd name="connsiteX3" fmla="*/ 6806 w 97339"/>
                <a:gd name="connsiteY3" fmla="*/ 45606 h 97339"/>
                <a:gd name="connsiteX4" fmla="*/ 13001 w 97339"/>
                <a:gd name="connsiteY4" fmla="*/ 59764 h 97339"/>
                <a:gd name="connsiteX5" fmla="*/ 39548 w 97339"/>
                <a:gd name="connsiteY5" fmla="*/ 88081 h 97339"/>
                <a:gd name="connsiteX6" fmla="*/ 64325 w 97339"/>
                <a:gd name="connsiteY6" fmla="*/ 50031 h 97339"/>
                <a:gd name="connsiteX7" fmla="*/ 40433 w 97339"/>
                <a:gd name="connsiteY7" fmla="*/ 46491 h 97339"/>
                <a:gd name="connsiteX8" fmla="*/ 41318 w 97339"/>
                <a:gd name="connsiteY8" fmla="*/ 40296 h 97339"/>
                <a:gd name="connsiteX9" fmla="*/ 64325 w 97339"/>
                <a:gd name="connsiteY9" fmla="*/ 50031 h 9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339" h="97339">
                  <a:moveTo>
                    <a:pt x="39548" y="88081"/>
                  </a:moveTo>
                  <a:cubicBezTo>
                    <a:pt x="63440" y="97815"/>
                    <a:pt x="88217" y="81002"/>
                    <a:pt x="91757" y="56224"/>
                  </a:cubicBezTo>
                  <a:cubicBezTo>
                    <a:pt x="96181" y="32333"/>
                    <a:pt x="79368" y="7555"/>
                    <a:pt x="54591" y="6670"/>
                  </a:cubicBezTo>
                  <a:cubicBezTo>
                    <a:pt x="31584" y="5785"/>
                    <a:pt x="10346" y="22598"/>
                    <a:pt x="6806" y="45606"/>
                  </a:cubicBezTo>
                  <a:cubicBezTo>
                    <a:pt x="5921" y="51800"/>
                    <a:pt x="8576" y="57110"/>
                    <a:pt x="13001" y="59764"/>
                  </a:cubicBezTo>
                  <a:cubicBezTo>
                    <a:pt x="17425" y="72153"/>
                    <a:pt x="27159" y="82772"/>
                    <a:pt x="39548" y="88081"/>
                  </a:cubicBezTo>
                  <a:close/>
                  <a:moveTo>
                    <a:pt x="64325" y="50031"/>
                  </a:moveTo>
                  <a:cubicBezTo>
                    <a:pt x="62555" y="71268"/>
                    <a:pt x="36008" y="59764"/>
                    <a:pt x="40433" y="46491"/>
                  </a:cubicBezTo>
                  <a:cubicBezTo>
                    <a:pt x="41318" y="43836"/>
                    <a:pt x="41318" y="42066"/>
                    <a:pt x="41318" y="40296"/>
                  </a:cubicBezTo>
                  <a:cubicBezTo>
                    <a:pt x="50167" y="32333"/>
                    <a:pt x="65210" y="34987"/>
                    <a:pt x="64325" y="50031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677" name="Freeform: Shape 374">
              <a:extLst>
                <a:ext uri="{FF2B5EF4-FFF2-40B4-BE49-F238E27FC236}">
                  <a16:creationId xmlns:a16="http://schemas.microsoft.com/office/drawing/2014/main" id="{DA407584-89F4-7763-453C-2F9717485F46}"/>
                </a:ext>
              </a:extLst>
            </p:cNvPr>
            <p:cNvSpPr/>
            <p:nvPr/>
          </p:nvSpPr>
          <p:spPr>
            <a:xfrm>
              <a:off x="2679757" y="4451839"/>
              <a:ext cx="150434" cy="150434"/>
            </a:xfrm>
            <a:custGeom>
              <a:avLst/>
              <a:gdLst>
                <a:gd name="connsiteX0" fmla="*/ 65654 w 150433"/>
                <a:gd name="connsiteY0" fmla="*/ 34620 h 150433"/>
                <a:gd name="connsiteX1" fmla="*/ 55035 w 150433"/>
                <a:gd name="connsiteY1" fmla="*/ 8073 h 150433"/>
                <a:gd name="connsiteX2" fmla="*/ 23179 w 150433"/>
                <a:gd name="connsiteY2" fmla="*/ 124880 h 150433"/>
                <a:gd name="connsiteX3" fmla="*/ 144411 w 150433"/>
                <a:gd name="connsiteY3" fmla="*/ 118686 h 150433"/>
                <a:gd name="connsiteX4" fmla="*/ 121403 w 150433"/>
                <a:gd name="connsiteY4" fmla="*/ 100988 h 150433"/>
                <a:gd name="connsiteX5" fmla="*/ 46186 w 150433"/>
                <a:gd name="connsiteY5" fmla="*/ 108067 h 150433"/>
                <a:gd name="connsiteX6" fmla="*/ 65654 w 150433"/>
                <a:gd name="connsiteY6" fmla="*/ 34620 h 15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433" h="150433">
                  <a:moveTo>
                    <a:pt x="65654" y="34620"/>
                  </a:moveTo>
                  <a:cubicBezTo>
                    <a:pt x="82468" y="27541"/>
                    <a:pt x="71849" y="109"/>
                    <a:pt x="55035" y="8073"/>
                  </a:cubicBezTo>
                  <a:cubicBezTo>
                    <a:pt x="9021" y="27541"/>
                    <a:pt x="-9562" y="85060"/>
                    <a:pt x="23179" y="124880"/>
                  </a:cubicBezTo>
                  <a:cubicBezTo>
                    <a:pt x="55035" y="164701"/>
                    <a:pt x="116094" y="159391"/>
                    <a:pt x="144411" y="118686"/>
                  </a:cubicBezTo>
                  <a:cubicBezTo>
                    <a:pt x="155030" y="103642"/>
                    <a:pt x="132022" y="85944"/>
                    <a:pt x="121403" y="100988"/>
                  </a:cubicBezTo>
                  <a:cubicBezTo>
                    <a:pt x="103705" y="126650"/>
                    <a:pt x="67424" y="132844"/>
                    <a:pt x="46186" y="108067"/>
                  </a:cubicBezTo>
                  <a:cubicBezTo>
                    <a:pt x="24949" y="82405"/>
                    <a:pt x="37337" y="47009"/>
                    <a:pt x="65654" y="34620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682" name="Freeform: Shape 375">
              <a:extLst>
                <a:ext uri="{FF2B5EF4-FFF2-40B4-BE49-F238E27FC236}">
                  <a16:creationId xmlns:a16="http://schemas.microsoft.com/office/drawing/2014/main" id="{347326A1-3330-2B5C-485E-0E6C3AC7C1DD}"/>
                </a:ext>
              </a:extLst>
            </p:cNvPr>
            <p:cNvSpPr/>
            <p:nvPr/>
          </p:nvSpPr>
          <p:spPr>
            <a:xfrm>
              <a:off x="2787343" y="4387272"/>
              <a:ext cx="106188" cy="115037"/>
            </a:xfrm>
            <a:custGeom>
              <a:avLst/>
              <a:gdLst>
                <a:gd name="connsiteX0" fmla="*/ 81956 w 106188"/>
                <a:gd name="connsiteY0" fmla="*/ 21316 h 115037"/>
                <a:gd name="connsiteX1" fmla="*/ 55409 w 106188"/>
                <a:gd name="connsiteY1" fmla="*/ 43439 h 115037"/>
                <a:gd name="connsiteX2" fmla="*/ 39480 w 106188"/>
                <a:gd name="connsiteY2" fmla="*/ 15122 h 115037"/>
                <a:gd name="connsiteX3" fmla="*/ 12933 w 106188"/>
                <a:gd name="connsiteY3" fmla="*/ 25741 h 115037"/>
                <a:gd name="connsiteX4" fmla="*/ 34171 w 106188"/>
                <a:gd name="connsiteY4" fmla="*/ 62906 h 115037"/>
                <a:gd name="connsiteX5" fmla="*/ 10278 w 106188"/>
                <a:gd name="connsiteY5" fmla="*/ 86799 h 115037"/>
                <a:gd name="connsiteX6" fmla="*/ 33286 w 106188"/>
                <a:gd name="connsiteY6" fmla="*/ 104497 h 115037"/>
                <a:gd name="connsiteX7" fmla="*/ 51869 w 106188"/>
                <a:gd name="connsiteY7" fmla="*/ 85914 h 115037"/>
                <a:gd name="connsiteX8" fmla="*/ 75761 w 106188"/>
                <a:gd name="connsiteY8" fmla="*/ 109806 h 115037"/>
                <a:gd name="connsiteX9" fmla="*/ 93459 w 106188"/>
                <a:gd name="connsiteY9" fmla="*/ 86799 h 115037"/>
                <a:gd name="connsiteX10" fmla="*/ 73107 w 106188"/>
                <a:gd name="connsiteY10" fmla="*/ 66446 h 115037"/>
                <a:gd name="connsiteX11" fmla="*/ 98769 w 106188"/>
                <a:gd name="connsiteY11" fmla="*/ 44323 h 115037"/>
                <a:gd name="connsiteX12" fmla="*/ 81956 w 106188"/>
                <a:gd name="connsiteY12" fmla="*/ 21316 h 11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188" h="115037">
                  <a:moveTo>
                    <a:pt x="81956" y="21316"/>
                  </a:moveTo>
                  <a:cubicBezTo>
                    <a:pt x="73107" y="28395"/>
                    <a:pt x="64258" y="36359"/>
                    <a:pt x="55409" y="43439"/>
                  </a:cubicBezTo>
                  <a:cubicBezTo>
                    <a:pt x="49214" y="34590"/>
                    <a:pt x="43905" y="25741"/>
                    <a:pt x="39480" y="15122"/>
                  </a:cubicBezTo>
                  <a:cubicBezTo>
                    <a:pt x="31516" y="-1692"/>
                    <a:pt x="4969" y="8927"/>
                    <a:pt x="12933" y="25741"/>
                  </a:cubicBezTo>
                  <a:cubicBezTo>
                    <a:pt x="19127" y="39014"/>
                    <a:pt x="26207" y="51403"/>
                    <a:pt x="34171" y="62906"/>
                  </a:cubicBezTo>
                  <a:cubicBezTo>
                    <a:pt x="26207" y="70870"/>
                    <a:pt x="18243" y="77950"/>
                    <a:pt x="10278" y="86799"/>
                  </a:cubicBezTo>
                  <a:cubicBezTo>
                    <a:pt x="-2110" y="100072"/>
                    <a:pt x="20012" y="117770"/>
                    <a:pt x="33286" y="104497"/>
                  </a:cubicBezTo>
                  <a:cubicBezTo>
                    <a:pt x="39480" y="98302"/>
                    <a:pt x="45675" y="92108"/>
                    <a:pt x="51869" y="85914"/>
                  </a:cubicBezTo>
                  <a:cubicBezTo>
                    <a:pt x="58948" y="93878"/>
                    <a:pt x="66912" y="101842"/>
                    <a:pt x="75761" y="109806"/>
                  </a:cubicBezTo>
                  <a:cubicBezTo>
                    <a:pt x="89920" y="122195"/>
                    <a:pt x="107618" y="99187"/>
                    <a:pt x="93459" y="86799"/>
                  </a:cubicBezTo>
                  <a:cubicBezTo>
                    <a:pt x="86380" y="80604"/>
                    <a:pt x="79301" y="73525"/>
                    <a:pt x="73107" y="66446"/>
                  </a:cubicBezTo>
                  <a:cubicBezTo>
                    <a:pt x="81956" y="59367"/>
                    <a:pt x="89920" y="51403"/>
                    <a:pt x="98769" y="44323"/>
                  </a:cubicBezTo>
                  <a:cubicBezTo>
                    <a:pt x="113812" y="32820"/>
                    <a:pt x="96999" y="9812"/>
                    <a:pt x="81956" y="21316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687" name="Freeform: Shape 376">
              <a:extLst>
                <a:ext uri="{FF2B5EF4-FFF2-40B4-BE49-F238E27FC236}">
                  <a16:creationId xmlns:a16="http://schemas.microsoft.com/office/drawing/2014/main" id="{E3DC17DF-02FB-FFD5-7573-6FE89F7EBCBB}"/>
                </a:ext>
              </a:extLst>
            </p:cNvPr>
            <p:cNvSpPr/>
            <p:nvPr/>
          </p:nvSpPr>
          <p:spPr>
            <a:xfrm>
              <a:off x="2457963" y="4889012"/>
              <a:ext cx="150434" cy="141585"/>
            </a:xfrm>
            <a:custGeom>
              <a:avLst/>
              <a:gdLst>
                <a:gd name="connsiteX0" fmla="*/ 41446 w 150433"/>
                <a:gd name="connsiteY0" fmla="*/ 25741 h 141584"/>
                <a:gd name="connsiteX1" fmla="*/ 44986 w 150433"/>
                <a:gd name="connsiteY1" fmla="*/ 32820 h 141584"/>
                <a:gd name="connsiteX2" fmla="*/ 39676 w 150433"/>
                <a:gd name="connsiteY2" fmla="*/ 34590 h 141584"/>
                <a:gd name="connsiteX3" fmla="*/ 39676 w 150433"/>
                <a:gd name="connsiteY3" fmla="*/ 34590 h 141584"/>
                <a:gd name="connsiteX4" fmla="*/ 37022 w 150433"/>
                <a:gd name="connsiteY4" fmla="*/ 35474 h 141584"/>
                <a:gd name="connsiteX5" fmla="*/ 13129 w 150433"/>
                <a:gd name="connsiteY5" fmla="*/ 111576 h 141584"/>
                <a:gd name="connsiteX6" fmla="*/ 84806 w 150433"/>
                <a:gd name="connsiteY6" fmla="*/ 130159 h 141584"/>
                <a:gd name="connsiteX7" fmla="*/ 112238 w 150433"/>
                <a:gd name="connsiteY7" fmla="*/ 94763 h 141584"/>
                <a:gd name="connsiteX8" fmla="*/ 142325 w 150433"/>
                <a:gd name="connsiteY8" fmla="*/ 90338 h 141584"/>
                <a:gd name="connsiteX9" fmla="*/ 131706 w 150433"/>
                <a:gd name="connsiteY9" fmla="*/ 63791 h 141584"/>
                <a:gd name="connsiteX10" fmla="*/ 107814 w 150433"/>
                <a:gd name="connsiteY10" fmla="*/ 63791 h 141584"/>
                <a:gd name="connsiteX11" fmla="*/ 107814 w 150433"/>
                <a:gd name="connsiteY11" fmla="*/ 63791 h 141584"/>
                <a:gd name="connsiteX12" fmla="*/ 80382 w 150433"/>
                <a:gd name="connsiteY12" fmla="*/ 37244 h 141584"/>
                <a:gd name="connsiteX13" fmla="*/ 68878 w 150433"/>
                <a:gd name="connsiteY13" fmla="*/ 15122 h 141584"/>
                <a:gd name="connsiteX14" fmla="*/ 41446 w 150433"/>
                <a:gd name="connsiteY14" fmla="*/ 25741 h 141584"/>
                <a:gd name="connsiteX15" fmla="*/ 72418 w 150433"/>
                <a:gd name="connsiteY15" fmla="*/ 104497 h 141584"/>
                <a:gd name="connsiteX16" fmla="*/ 40561 w 150433"/>
                <a:gd name="connsiteY16" fmla="*/ 101842 h 141584"/>
                <a:gd name="connsiteX17" fmla="*/ 47640 w 150433"/>
                <a:gd name="connsiteY17" fmla="*/ 62021 h 141584"/>
                <a:gd name="connsiteX18" fmla="*/ 49410 w 150433"/>
                <a:gd name="connsiteY18" fmla="*/ 61137 h 141584"/>
                <a:gd name="connsiteX19" fmla="*/ 51180 w 150433"/>
                <a:gd name="connsiteY19" fmla="*/ 61137 h 141584"/>
                <a:gd name="connsiteX20" fmla="*/ 62684 w 150433"/>
                <a:gd name="connsiteY20" fmla="*/ 61137 h 141584"/>
                <a:gd name="connsiteX21" fmla="*/ 83036 w 150433"/>
                <a:gd name="connsiteY21" fmla="*/ 82374 h 141584"/>
                <a:gd name="connsiteX22" fmla="*/ 72418 w 150433"/>
                <a:gd name="connsiteY22" fmla="*/ 104497 h 14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0433" h="141584">
                  <a:moveTo>
                    <a:pt x="41446" y="25741"/>
                  </a:moveTo>
                  <a:cubicBezTo>
                    <a:pt x="42331" y="28395"/>
                    <a:pt x="44101" y="31050"/>
                    <a:pt x="44986" y="32820"/>
                  </a:cubicBezTo>
                  <a:cubicBezTo>
                    <a:pt x="43216" y="32820"/>
                    <a:pt x="41446" y="33704"/>
                    <a:pt x="39676" y="34590"/>
                  </a:cubicBezTo>
                  <a:cubicBezTo>
                    <a:pt x="39676" y="34590"/>
                    <a:pt x="39676" y="34590"/>
                    <a:pt x="39676" y="34590"/>
                  </a:cubicBezTo>
                  <a:cubicBezTo>
                    <a:pt x="38791" y="34590"/>
                    <a:pt x="37906" y="35474"/>
                    <a:pt x="37022" y="35474"/>
                  </a:cubicBezTo>
                  <a:cubicBezTo>
                    <a:pt x="10475" y="49633"/>
                    <a:pt x="-1914" y="84144"/>
                    <a:pt x="13129" y="111576"/>
                  </a:cubicBezTo>
                  <a:cubicBezTo>
                    <a:pt x="27288" y="138123"/>
                    <a:pt x="60029" y="144317"/>
                    <a:pt x="84806" y="130159"/>
                  </a:cubicBezTo>
                  <a:cubicBezTo>
                    <a:pt x="98965" y="122195"/>
                    <a:pt x="108699" y="108921"/>
                    <a:pt x="112238" y="94763"/>
                  </a:cubicBezTo>
                  <a:cubicBezTo>
                    <a:pt x="121087" y="96533"/>
                    <a:pt x="131706" y="94763"/>
                    <a:pt x="142325" y="90338"/>
                  </a:cubicBezTo>
                  <a:cubicBezTo>
                    <a:pt x="159138" y="83259"/>
                    <a:pt x="148519" y="56712"/>
                    <a:pt x="131706" y="63791"/>
                  </a:cubicBezTo>
                  <a:cubicBezTo>
                    <a:pt x="122857" y="67331"/>
                    <a:pt x="114893" y="67331"/>
                    <a:pt x="107814" y="63791"/>
                  </a:cubicBezTo>
                  <a:cubicBezTo>
                    <a:pt x="107814" y="63791"/>
                    <a:pt x="107814" y="63791"/>
                    <a:pt x="107814" y="63791"/>
                  </a:cubicBezTo>
                  <a:cubicBezTo>
                    <a:pt x="101619" y="51403"/>
                    <a:pt x="91885" y="42553"/>
                    <a:pt x="80382" y="37244"/>
                  </a:cubicBezTo>
                  <a:cubicBezTo>
                    <a:pt x="75957" y="29280"/>
                    <a:pt x="71533" y="21316"/>
                    <a:pt x="68878" y="15122"/>
                  </a:cubicBezTo>
                  <a:cubicBezTo>
                    <a:pt x="60914" y="-1692"/>
                    <a:pt x="33482" y="8927"/>
                    <a:pt x="41446" y="25741"/>
                  </a:cubicBezTo>
                  <a:close/>
                  <a:moveTo>
                    <a:pt x="72418" y="104497"/>
                  </a:moveTo>
                  <a:cubicBezTo>
                    <a:pt x="62684" y="110691"/>
                    <a:pt x="48525" y="111576"/>
                    <a:pt x="40561" y="101842"/>
                  </a:cubicBezTo>
                  <a:cubicBezTo>
                    <a:pt x="31712" y="90338"/>
                    <a:pt x="34367" y="69101"/>
                    <a:pt x="47640" y="62021"/>
                  </a:cubicBezTo>
                  <a:cubicBezTo>
                    <a:pt x="48525" y="62021"/>
                    <a:pt x="48525" y="61137"/>
                    <a:pt x="49410" y="61137"/>
                  </a:cubicBezTo>
                  <a:cubicBezTo>
                    <a:pt x="50295" y="61137"/>
                    <a:pt x="50295" y="61137"/>
                    <a:pt x="51180" y="61137"/>
                  </a:cubicBezTo>
                  <a:cubicBezTo>
                    <a:pt x="55604" y="60252"/>
                    <a:pt x="59144" y="60252"/>
                    <a:pt x="62684" y="61137"/>
                  </a:cubicBezTo>
                  <a:cubicBezTo>
                    <a:pt x="68878" y="69101"/>
                    <a:pt x="75072" y="76180"/>
                    <a:pt x="83036" y="82374"/>
                  </a:cubicBezTo>
                  <a:cubicBezTo>
                    <a:pt x="83921" y="90338"/>
                    <a:pt x="81267" y="99188"/>
                    <a:pt x="72418" y="104497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692" name="Freeform: Shape 377">
              <a:extLst>
                <a:ext uri="{FF2B5EF4-FFF2-40B4-BE49-F238E27FC236}">
                  <a16:creationId xmlns:a16="http://schemas.microsoft.com/office/drawing/2014/main" id="{93E8AF29-4E31-51D1-7490-0925422C90F8}"/>
                </a:ext>
              </a:extLst>
            </p:cNvPr>
            <p:cNvSpPr/>
            <p:nvPr/>
          </p:nvSpPr>
          <p:spPr>
            <a:xfrm>
              <a:off x="2133393" y="5057568"/>
              <a:ext cx="274320" cy="238924"/>
            </a:xfrm>
            <a:custGeom>
              <a:avLst/>
              <a:gdLst>
                <a:gd name="connsiteX0" fmla="*/ 8515 w 274319"/>
                <a:gd name="connsiteY0" fmla="*/ 181059 h 238923"/>
                <a:gd name="connsiteX1" fmla="*/ 7630 w 274319"/>
                <a:gd name="connsiteY1" fmla="*/ 184599 h 238923"/>
                <a:gd name="connsiteX2" fmla="*/ 34177 w 274319"/>
                <a:gd name="connsiteY2" fmla="*/ 236808 h 238923"/>
                <a:gd name="connsiteX3" fmla="*/ 92581 w 274319"/>
                <a:gd name="connsiteY3" fmla="*/ 212031 h 238923"/>
                <a:gd name="connsiteX4" fmla="*/ 93466 w 274319"/>
                <a:gd name="connsiteY4" fmla="*/ 179289 h 238923"/>
                <a:gd name="connsiteX5" fmla="*/ 244784 w 274319"/>
                <a:gd name="connsiteY5" fmla="*/ 59827 h 238923"/>
                <a:gd name="connsiteX6" fmla="*/ 243014 w 274319"/>
                <a:gd name="connsiteY6" fmla="*/ 71331 h 238923"/>
                <a:gd name="connsiteX7" fmla="*/ 271331 w 274319"/>
                <a:gd name="connsiteY7" fmla="*/ 75755 h 238923"/>
                <a:gd name="connsiteX8" fmla="*/ 273101 w 274319"/>
                <a:gd name="connsiteY8" fmla="*/ 19122 h 238923"/>
                <a:gd name="connsiteX9" fmla="*/ 257173 w 274319"/>
                <a:gd name="connsiteY9" fmla="*/ 6733 h 238923"/>
                <a:gd name="connsiteX10" fmla="*/ 184611 w 274319"/>
                <a:gd name="connsiteY10" fmla="*/ 24431 h 238923"/>
                <a:gd name="connsiteX11" fmla="*/ 195230 w 274319"/>
                <a:gd name="connsiteY11" fmla="*/ 50978 h 238923"/>
                <a:gd name="connsiteX12" fmla="*/ 219122 w 274319"/>
                <a:gd name="connsiteY12" fmla="*/ 43014 h 238923"/>
                <a:gd name="connsiteX13" fmla="*/ 74883 w 274319"/>
                <a:gd name="connsiteY13" fmla="*/ 158052 h 238923"/>
                <a:gd name="connsiteX14" fmla="*/ 66034 w 274319"/>
                <a:gd name="connsiteY14" fmla="*/ 154512 h 238923"/>
                <a:gd name="connsiteX15" fmla="*/ 9400 w 274319"/>
                <a:gd name="connsiteY15" fmla="*/ 178404 h 238923"/>
                <a:gd name="connsiteX16" fmla="*/ 8515 w 274319"/>
                <a:gd name="connsiteY16" fmla="*/ 181059 h 238923"/>
                <a:gd name="connsiteX17" fmla="*/ 66034 w 274319"/>
                <a:gd name="connsiteY17" fmla="*/ 201412 h 238923"/>
                <a:gd name="connsiteX18" fmla="*/ 46566 w 274319"/>
                <a:gd name="connsiteY18" fmla="*/ 211146 h 238923"/>
                <a:gd name="connsiteX19" fmla="*/ 35947 w 274319"/>
                <a:gd name="connsiteY19" fmla="*/ 191678 h 238923"/>
                <a:gd name="connsiteX20" fmla="*/ 66034 w 274319"/>
                <a:gd name="connsiteY20" fmla="*/ 201412 h 238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4319" h="238923">
                  <a:moveTo>
                    <a:pt x="8515" y="181059"/>
                  </a:moveTo>
                  <a:cubicBezTo>
                    <a:pt x="7630" y="182829"/>
                    <a:pt x="7630" y="183714"/>
                    <a:pt x="7630" y="184599"/>
                  </a:cubicBezTo>
                  <a:cubicBezTo>
                    <a:pt x="3206" y="205836"/>
                    <a:pt x="13825" y="227074"/>
                    <a:pt x="34177" y="236808"/>
                  </a:cubicBezTo>
                  <a:cubicBezTo>
                    <a:pt x="57185" y="248311"/>
                    <a:pt x="83732" y="235038"/>
                    <a:pt x="92581" y="212031"/>
                  </a:cubicBezTo>
                  <a:cubicBezTo>
                    <a:pt x="97005" y="201412"/>
                    <a:pt x="97005" y="189908"/>
                    <a:pt x="93466" y="179289"/>
                  </a:cubicBezTo>
                  <a:cubicBezTo>
                    <a:pt x="142135" y="136814"/>
                    <a:pt x="192575" y="96993"/>
                    <a:pt x="244784" y="59827"/>
                  </a:cubicBezTo>
                  <a:cubicBezTo>
                    <a:pt x="244784" y="63367"/>
                    <a:pt x="243899" y="67791"/>
                    <a:pt x="243014" y="71331"/>
                  </a:cubicBezTo>
                  <a:cubicBezTo>
                    <a:pt x="240360" y="89914"/>
                    <a:pt x="268677" y="93453"/>
                    <a:pt x="271331" y="75755"/>
                  </a:cubicBezTo>
                  <a:cubicBezTo>
                    <a:pt x="273986" y="57172"/>
                    <a:pt x="274871" y="37704"/>
                    <a:pt x="273101" y="19122"/>
                  </a:cubicBezTo>
                  <a:cubicBezTo>
                    <a:pt x="272216" y="11157"/>
                    <a:pt x="264252" y="5848"/>
                    <a:pt x="257173" y="6733"/>
                  </a:cubicBezTo>
                  <a:cubicBezTo>
                    <a:pt x="232396" y="9387"/>
                    <a:pt x="207618" y="14697"/>
                    <a:pt x="184611" y="24431"/>
                  </a:cubicBezTo>
                  <a:cubicBezTo>
                    <a:pt x="166913" y="31510"/>
                    <a:pt x="177532" y="58057"/>
                    <a:pt x="195230" y="50978"/>
                  </a:cubicBezTo>
                  <a:cubicBezTo>
                    <a:pt x="203194" y="48323"/>
                    <a:pt x="211158" y="45669"/>
                    <a:pt x="219122" y="43014"/>
                  </a:cubicBezTo>
                  <a:cubicBezTo>
                    <a:pt x="169568" y="79295"/>
                    <a:pt x="120898" y="117346"/>
                    <a:pt x="74883" y="158052"/>
                  </a:cubicBezTo>
                  <a:cubicBezTo>
                    <a:pt x="72228" y="156282"/>
                    <a:pt x="69574" y="155397"/>
                    <a:pt x="66034" y="154512"/>
                  </a:cubicBezTo>
                  <a:cubicBezTo>
                    <a:pt x="43911" y="148317"/>
                    <a:pt x="19134" y="158052"/>
                    <a:pt x="9400" y="178404"/>
                  </a:cubicBezTo>
                  <a:cubicBezTo>
                    <a:pt x="9400" y="179289"/>
                    <a:pt x="8515" y="180174"/>
                    <a:pt x="8515" y="181059"/>
                  </a:cubicBezTo>
                  <a:close/>
                  <a:moveTo>
                    <a:pt x="66034" y="201412"/>
                  </a:moveTo>
                  <a:cubicBezTo>
                    <a:pt x="63379" y="210261"/>
                    <a:pt x="55415" y="215570"/>
                    <a:pt x="46566" y="211146"/>
                  </a:cubicBezTo>
                  <a:cubicBezTo>
                    <a:pt x="40372" y="208491"/>
                    <a:pt x="33292" y="199642"/>
                    <a:pt x="35947" y="191678"/>
                  </a:cubicBezTo>
                  <a:cubicBezTo>
                    <a:pt x="42142" y="173980"/>
                    <a:pt x="73113" y="179289"/>
                    <a:pt x="66034" y="201412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697" name="Freeform: Shape 378">
              <a:extLst>
                <a:ext uri="{FF2B5EF4-FFF2-40B4-BE49-F238E27FC236}">
                  <a16:creationId xmlns:a16="http://schemas.microsoft.com/office/drawing/2014/main" id="{9A62567D-C93D-C38E-3EF9-5FFF63E64DF5}"/>
                </a:ext>
              </a:extLst>
            </p:cNvPr>
            <p:cNvSpPr/>
            <p:nvPr/>
          </p:nvSpPr>
          <p:spPr>
            <a:xfrm>
              <a:off x="2562412" y="4638624"/>
              <a:ext cx="265471" cy="238924"/>
            </a:xfrm>
            <a:custGeom>
              <a:avLst/>
              <a:gdLst>
                <a:gd name="connsiteX0" fmla="*/ 193618 w 265470"/>
                <a:gd name="connsiteY0" fmla="*/ 210646 h 238923"/>
                <a:gd name="connsiteX1" fmla="*/ 257331 w 265470"/>
                <a:gd name="connsiteY1" fmla="*/ 198257 h 238923"/>
                <a:gd name="connsiteX2" fmla="*/ 249367 w 265470"/>
                <a:gd name="connsiteY2" fmla="*/ 132775 h 238923"/>
                <a:gd name="connsiteX3" fmla="*/ 186539 w 265470"/>
                <a:gd name="connsiteY3" fmla="*/ 137199 h 238923"/>
                <a:gd name="connsiteX4" fmla="*/ 175920 w 265470"/>
                <a:gd name="connsiteY4" fmla="*/ 145163 h 238923"/>
                <a:gd name="connsiteX5" fmla="*/ 170611 w 265470"/>
                <a:gd name="connsiteY5" fmla="*/ 167285 h 238923"/>
                <a:gd name="connsiteX6" fmla="*/ 96279 w 265470"/>
                <a:gd name="connsiteY6" fmla="*/ 171710 h 238923"/>
                <a:gd name="connsiteX7" fmla="*/ 83006 w 265470"/>
                <a:gd name="connsiteY7" fmla="*/ 152242 h 238923"/>
                <a:gd name="connsiteX8" fmla="*/ 74157 w 265470"/>
                <a:gd name="connsiteY8" fmla="*/ 146048 h 238923"/>
                <a:gd name="connsiteX9" fmla="*/ 109553 w 265470"/>
                <a:gd name="connsiteY9" fmla="*/ 26586 h 238923"/>
                <a:gd name="connsiteX10" fmla="*/ 83006 w 265470"/>
                <a:gd name="connsiteY10" fmla="*/ 15082 h 238923"/>
                <a:gd name="connsiteX11" fmla="*/ 46724 w 265470"/>
                <a:gd name="connsiteY11" fmla="*/ 139854 h 238923"/>
                <a:gd name="connsiteX12" fmla="*/ 13983 w 265470"/>
                <a:gd name="connsiteY12" fmla="*/ 154012 h 238923"/>
                <a:gd name="connsiteX13" fmla="*/ 10443 w 265470"/>
                <a:gd name="connsiteY13" fmla="*/ 171710 h 238923"/>
                <a:gd name="connsiteX14" fmla="*/ 9558 w 265470"/>
                <a:gd name="connsiteY14" fmla="*/ 172595 h 238923"/>
                <a:gd name="connsiteX15" fmla="*/ 89200 w 265470"/>
                <a:gd name="connsiteY15" fmla="*/ 215070 h 238923"/>
                <a:gd name="connsiteX16" fmla="*/ 96279 w 265470"/>
                <a:gd name="connsiteY16" fmla="*/ 199142 h 238923"/>
                <a:gd name="connsiteX17" fmla="*/ 177690 w 265470"/>
                <a:gd name="connsiteY17" fmla="*/ 194718 h 238923"/>
                <a:gd name="connsiteX18" fmla="*/ 193618 w 265470"/>
                <a:gd name="connsiteY18" fmla="*/ 210646 h 238923"/>
                <a:gd name="connsiteX19" fmla="*/ 67962 w 265470"/>
                <a:gd name="connsiteY19" fmla="*/ 199142 h 238923"/>
                <a:gd name="connsiteX20" fmla="*/ 37875 w 265470"/>
                <a:gd name="connsiteY20" fmla="*/ 184983 h 238923"/>
                <a:gd name="connsiteX21" fmla="*/ 37875 w 265470"/>
                <a:gd name="connsiteY21" fmla="*/ 174365 h 238923"/>
                <a:gd name="connsiteX22" fmla="*/ 67962 w 265470"/>
                <a:gd name="connsiteY22" fmla="*/ 199142 h 238923"/>
                <a:gd name="connsiteX23" fmla="*/ 234324 w 265470"/>
                <a:gd name="connsiteY23" fmla="*/ 157552 h 238923"/>
                <a:gd name="connsiteX24" fmla="*/ 233439 w 265470"/>
                <a:gd name="connsiteY24" fmla="*/ 183214 h 238923"/>
                <a:gd name="connsiteX25" fmla="*/ 202468 w 265470"/>
                <a:gd name="connsiteY25" fmla="*/ 177020 h 238923"/>
                <a:gd name="connsiteX26" fmla="*/ 201583 w 265470"/>
                <a:gd name="connsiteY26" fmla="*/ 175250 h 238923"/>
                <a:gd name="connsiteX27" fmla="*/ 200698 w 265470"/>
                <a:gd name="connsiteY27" fmla="*/ 167285 h 238923"/>
                <a:gd name="connsiteX28" fmla="*/ 203352 w 265470"/>
                <a:gd name="connsiteY28" fmla="*/ 163746 h 238923"/>
                <a:gd name="connsiteX29" fmla="*/ 234324 w 265470"/>
                <a:gd name="connsiteY29" fmla="*/ 157552 h 238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65470" h="238923">
                  <a:moveTo>
                    <a:pt x="193618" y="210646"/>
                  </a:moveTo>
                  <a:cubicBezTo>
                    <a:pt x="214856" y="225689"/>
                    <a:pt x="243173" y="218610"/>
                    <a:pt x="257331" y="198257"/>
                  </a:cubicBezTo>
                  <a:cubicBezTo>
                    <a:pt x="272375" y="177904"/>
                    <a:pt x="270605" y="147818"/>
                    <a:pt x="249367" y="132775"/>
                  </a:cubicBezTo>
                  <a:cubicBezTo>
                    <a:pt x="230784" y="119501"/>
                    <a:pt x="202468" y="121271"/>
                    <a:pt x="186539" y="137199"/>
                  </a:cubicBezTo>
                  <a:cubicBezTo>
                    <a:pt x="182115" y="138084"/>
                    <a:pt x="178575" y="140738"/>
                    <a:pt x="175920" y="145163"/>
                  </a:cubicBezTo>
                  <a:cubicBezTo>
                    <a:pt x="172381" y="152242"/>
                    <a:pt x="170611" y="159322"/>
                    <a:pt x="170611" y="167285"/>
                  </a:cubicBezTo>
                  <a:cubicBezTo>
                    <a:pt x="145833" y="169055"/>
                    <a:pt x="121056" y="169941"/>
                    <a:pt x="96279" y="171710"/>
                  </a:cubicBezTo>
                  <a:cubicBezTo>
                    <a:pt x="93624" y="164631"/>
                    <a:pt x="89200" y="157552"/>
                    <a:pt x="83006" y="152242"/>
                  </a:cubicBezTo>
                  <a:cubicBezTo>
                    <a:pt x="80351" y="149587"/>
                    <a:pt x="77696" y="147818"/>
                    <a:pt x="74157" y="146048"/>
                  </a:cubicBezTo>
                  <a:cubicBezTo>
                    <a:pt x="83006" y="105342"/>
                    <a:pt x="94509" y="65522"/>
                    <a:pt x="109553" y="26586"/>
                  </a:cubicBezTo>
                  <a:cubicBezTo>
                    <a:pt x="115747" y="8888"/>
                    <a:pt x="89200" y="-1731"/>
                    <a:pt x="83006" y="15082"/>
                  </a:cubicBezTo>
                  <a:cubicBezTo>
                    <a:pt x="67962" y="55788"/>
                    <a:pt x="55574" y="97378"/>
                    <a:pt x="46724" y="139854"/>
                  </a:cubicBezTo>
                  <a:cubicBezTo>
                    <a:pt x="34336" y="140738"/>
                    <a:pt x="22832" y="145163"/>
                    <a:pt x="13983" y="154012"/>
                  </a:cubicBezTo>
                  <a:cubicBezTo>
                    <a:pt x="8673" y="159322"/>
                    <a:pt x="8673" y="166401"/>
                    <a:pt x="10443" y="171710"/>
                  </a:cubicBezTo>
                  <a:cubicBezTo>
                    <a:pt x="10443" y="171710"/>
                    <a:pt x="10443" y="172595"/>
                    <a:pt x="9558" y="172595"/>
                  </a:cubicBezTo>
                  <a:cubicBezTo>
                    <a:pt x="-8140" y="220380"/>
                    <a:pt x="59113" y="260200"/>
                    <a:pt x="89200" y="215070"/>
                  </a:cubicBezTo>
                  <a:cubicBezTo>
                    <a:pt x="92739" y="209761"/>
                    <a:pt x="94509" y="204451"/>
                    <a:pt x="96279" y="199142"/>
                  </a:cubicBezTo>
                  <a:cubicBezTo>
                    <a:pt x="123711" y="197372"/>
                    <a:pt x="151143" y="196488"/>
                    <a:pt x="177690" y="194718"/>
                  </a:cubicBezTo>
                  <a:cubicBezTo>
                    <a:pt x="183884" y="201797"/>
                    <a:pt x="188309" y="206221"/>
                    <a:pt x="193618" y="210646"/>
                  </a:cubicBezTo>
                  <a:close/>
                  <a:moveTo>
                    <a:pt x="67962" y="199142"/>
                  </a:moveTo>
                  <a:cubicBezTo>
                    <a:pt x="57343" y="216840"/>
                    <a:pt x="31681" y="202682"/>
                    <a:pt x="37875" y="184983"/>
                  </a:cubicBezTo>
                  <a:cubicBezTo>
                    <a:pt x="39645" y="180559"/>
                    <a:pt x="38760" y="177020"/>
                    <a:pt x="37875" y="174365"/>
                  </a:cubicBezTo>
                  <a:cubicBezTo>
                    <a:pt x="55574" y="163746"/>
                    <a:pt x="81236" y="177020"/>
                    <a:pt x="67962" y="199142"/>
                  </a:cubicBezTo>
                  <a:close/>
                  <a:moveTo>
                    <a:pt x="234324" y="157552"/>
                  </a:moveTo>
                  <a:cubicBezTo>
                    <a:pt x="242288" y="164631"/>
                    <a:pt x="239633" y="176134"/>
                    <a:pt x="233439" y="183214"/>
                  </a:cubicBezTo>
                  <a:cubicBezTo>
                    <a:pt x="221935" y="196488"/>
                    <a:pt x="207777" y="189408"/>
                    <a:pt x="202468" y="177020"/>
                  </a:cubicBezTo>
                  <a:cubicBezTo>
                    <a:pt x="202468" y="176134"/>
                    <a:pt x="202468" y="176134"/>
                    <a:pt x="201583" y="175250"/>
                  </a:cubicBezTo>
                  <a:cubicBezTo>
                    <a:pt x="200698" y="172595"/>
                    <a:pt x="200698" y="169941"/>
                    <a:pt x="200698" y="167285"/>
                  </a:cubicBezTo>
                  <a:cubicBezTo>
                    <a:pt x="201583" y="166401"/>
                    <a:pt x="202468" y="165516"/>
                    <a:pt x="203352" y="163746"/>
                  </a:cubicBezTo>
                  <a:cubicBezTo>
                    <a:pt x="209547" y="153127"/>
                    <a:pt x="224590" y="149587"/>
                    <a:pt x="234324" y="157552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702" name="Freeform: Shape 379">
              <a:extLst>
                <a:ext uri="{FF2B5EF4-FFF2-40B4-BE49-F238E27FC236}">
                  <a16:creationId xmlns:a16="http://schemas.microsoft.com/office/drawing/2014/main" id="{AA7CCDC7-741D-F22F-0904-FFE8E1D2F198}"/>
                </a:ext>
              </a:extLst>
            </p:cNvPr>
            <p:cNvSpPr/>
            <p:nvPr/>
          </p:nvSpPr>
          <p:spPr>
            <a:xfrm>
              <a:off x="1649569" y="5375265"/>
              <a:ext cx="389357" cy="345112"/>
            </a:xfrm>
            <a:custGeom>
              <a:avLst/>
              <a:gdLst>
                <a:gd name="connsiteX0" fmla="*/ 267573 w 389357"/>
                <a:gd name="connsiteY0" fmla="*/ 244755 h 345112"/>
                <a:gd name="connsiteX1" fmla="*/ 269343 w 389357"/>
                <a:gd name="connsiteY1" fmla="*/ 274842 h 345112"/>
                <a:gd name="connsiteX2" fmla="*/ 197666 w 389357"/>
                <a:gd name="connsiteY2" fmla="*/ 173078 h 345112"/>
                <a:gd name="connsiteX3" fmla="*/ 381726 w 389357"/>
                <a:gd name="connsiteY3" fmla="*/ 32378 h 345112"/>
                <a:gd name="connsiteX4" fmla="*/ 364028 w 389357"/>
                <a:gd name="connsiteY4" fmla="*/ 9371 h 345112"/>
                <a:gd name="connsiteX5" fmla="*/ 176428 w 389357"/>
                <a:gd name="connsiteY5" fmla="*/ 152725 h 345112"/>
                <a:gd name="connsiteX6" fmla="*/ 164040 w 389357"/>
                <a:gd name="connsiteY6" fmla="*/ 163344 h 345112"/>
                <a:gd name="connsiteX7" fmla="*/ 92362 w 389357"/>
                <a:gd name="connsiteY7" fmla="*/ 223518 h 345112"/>
                <a:gd name="connsiteX8" fmla="*/ 78204 w 389357"/>
                <a:gd name="connsiteY8" fmla="*/ 210244 h 345112"/>
                <a:gd name="connsiteX9" fmla="*/ 110945 w 389357"/>
                <a:gd name="connsiteY9" fmla="*/ 82818 h 345112"/>
                <a:gd name="connsiteX10" fmla="*/ 82628 w 389357"/>
                <a:gd name="connsiteY10" fmla="*/ 78393 h 345112"/>
                <a:gd name="connsiteX11" fmla="*/ 50772 w 389357"/>
                <a:gd name="connsiteY11" fmla="*/ 204050 h 345112"/>
                <a:gd name="connsiteX12" fmla="*/ 9181 w 389357"/>
                <a:gd name="connsiteY12" fmla="*/ 234136 h 345112"/>
                <a:gd name="connsiteX13" fmla="*/ 8297 w 389357"/>
                <a:gd name="connsiteY13" fmla="*/ 237676 h 345112"/>
                <a:gd name="connsiteX14" fmla="*/ 7412 w 389357"/>
                <a:gd name="connsiteY14" fmla="*/ 241216 h 345112"/>
                <a:gd name="connsiteX15" fmla="*/ 39268 w 389357"/>
                <a:gd name="connsiteY15" fmla="*/ 295195 h 345112"/>
                <a:gd name="connsiteX16" fmla="*/ 97672 w 389357"/>
                <a:gd name="connsiteY16" fmla="*/ 265108 h 345112"/>
                <a:gd name="connsiteX17" fmla="*/ 99442 w 389357"/>
                <a:gd name="connsiteY17" fmla="*/ 255374 h 345112"/>
                <a:gd name="connsiteX18" fmla="*/ 174658 w 389357"/>
                <a:gd name="connsiteY18" fmla="*/ 191661 h 345112"/>
                <a:gd name="connsiteX19" fmla="*/ 256070 w 389357"/>
                <a:gd name="connsiteY19" fmla="*/ 305813 h 345112"/>
                <a:gd name="connsiteX20" fmla="*/ 217134 w 389357"/>
                <a:gd name="connsiteY20" fmla="*/ 295195 h 345112"/>
                <a:gd name="connsiteX21" fmla="*/ 198551 w 389357"/>
                <a:gd name="connsiteY21" fmla="*/ 303159 h 345112"/>
                <a:gd name="connsiteX22" fmla="*/ 206515 w 389357"/>
                <a:gd name="connsiteY22" fmla="*/ 321742 h 345112"/>
                <a:gd name="connsiteX23" fmla="*/ 270228 w 389357"/>
                <a:gd name="connsiteY23" fmla="*/ 338555 h 345112"/>
                <a:gd name="connsiteX24" fmla="*/ 284386 w 389357"/>
                <a:gd name="connsiteY24" fmla="*/ 332361 h 345112"/>
                <a:gd name="connsiteX25" fmla="*/ 299430 w 389357"/>
                <a:gd name="connsiteY25" fmla="*/ 316432 h 345112"/>
                <a:gd name="connsiteX26" fmla="*/ 295890 w 389357"/>
                <a:gd name="connsiteY26" fmla="*/ 242100 h 345112"/>
                <a:gd name="connsiteX27" fmla="*/ 267573 w 389357"/>
                <a:gd name="connsiteY27" fmla="*/ 244755 h 345112"/>
                <a:gd name="connsiteX28" fmla="*/ 70240 w 389357"/>
                <a:gd name="connsiteY28" fmla="*/ 256259 h 345112"/>
                <a:gd name="connsiteX29" fmla="*/ 35729 w 389357"/>
                <a:gd name="connsiteY29" fmla="*/ 244755 h 345112"/>
                <a:gd name="connsiteX30" fmla="*/ 70240 w 389357"/>
                <a:gd name="connsiteY30" fmla="*/ 256259 h 34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9357" h="345112">
                  <a:moveTo>
                    <a:pt x="267573" y="244755"/>
                  </a:moveTo>
                  <a:cubicBezTo>
                    <a:pt x="268458" y="254489"/>
                    <a:pt x="268458" y="264223"/>
                    <a:pt x="269343" y="274842"/>
                  </a:cubicBezTo>
                  <a:cubicBezTo>
                    <a:pt x="243681" y="242100"/>
                    <a:pt x="219788" y="208474"/>
                    <a:pt x="197666" y="173078"/>
                  </a:cubicBezTo>
                  <a:cubicBezTo>
                    <a:pt x="257839" y="124408"/>
                    <a:pt x="318898" y="77509"/>
                    <a:pt x="381726" y="32378"/>
                  </a:cubicBezTo>
                  <a:cubicBezTo>
                    <a:pt x="396769" y="21760"/>
                    <a:pt x="379071" y="-1248"/>
                    <a:pt x="364028" y="9371"/>
                  </a:cubicBezTo>
                  <a:cubicBezTo>
                    <a:pt x="300315" y="55386"/>
                    <a:pt x="237486" y="103170"/>
                    <a:pt x="176428" y="152725"/>
                  </a:cubicBezTo>
                  <a:cubicBezTo>
                    <a:pt x="171119" y="153610"/>
                    <a:pt x="165809" y="157150"/>
                    <a:pt x="164040" y="163344"/>
                  </a:cubicBezTo>
                  <a:cubicBezTo>
                    <a:pt x="140147" y="182812"/>
                    <a:pt x="116255" y="203165"/>
                    <a:pt x="92362" y="223518"/>
                  </a:cubicBezTo>
                  <a:cubicBezTo>
                    <a:pt x="88823" y="218208"/>
                    <a:pt x="84398" y="213783"/>
                    <a:pt x="78204" y="210244"/>
                  </a:cubicBezTo>
                  <a:cubicBezTo>
                    <a:pt x="88823" y="167769"/>
                    <a:pt x="99442" y="125293"/>
                    <a:pt x="110945" y="82818"/>
                  </a:cubicBezTo>
                  <a:cubicBezTo>
                    <a:pt x="115370" y="65120"/>
                    <a:pt x="87053" y="60695"/>
                    <a:pt x="82628" y="78393"/>
                  </a:cubicBezTo>
                  <a:cubicBezTo>
                    <a:pt x="72010" y="119984"/>
                    <a:pt x="61391" y="162459"/>
                    <a:pt x="50772" y="204050"/>
                  </a:cubicBezTo>
                  <a:cubicBezTo>
                    <a:pt x="33074" y="205819"/>
                    <a:pt x="16261" y="216438"/>
                    <a:pt x="9181" y="234136"/>
                  </a:cubicBezTo>
                  <a:cubicBezTo>
                    <a:pt x="8297" y="235021"/>
                    <a:pt x="8297" y="236791"/>
                    <a:pt x="8297" y="237676"/>
                  </a:cubicBezTo>
                  <a:cubicBezTo>
                    <a:pt x="8297" y="238561"/>
                    <a:pt x="7412" y="239446"/>
                    <a:pt x="7412" y="241216"/>
                  </a:cubicBezTo>
                  <a:cubicBezTo>
                    <a:pt x="2987" y="264223"/>
                    <a:pt x="18030" y="287231"/>
                    <a:pt x="39268" y="295195"/>
                  </a:cubicBezTo>
                  <a:cubicBezTo>
                    <a:pt x="64045" y="304929"/>
                    <a:pt x="89708" y="289885"/>
                    <a:pt x="97672" y="265108"/>
                  </a:cubicBezTo>
                  <a:cubicBezTo>
                    <a:pt x="98557" y="261568"/>
                    <a:pt x="99442" y="258028"/>
                    <a:pt x="99442" y="255374"/>
                  </a:cubicBezTo>
                  <a:cubicBezTo>
                    <a:pt x="124219" y="234136"/>
                    <a:pt x="148996" y="212899"/>
                    <a:pt x="174658" y="191661"/>
                  </a:cubicBezTo>
                  <a:cubicBezTo>
                    <a:pt x="199436" y="231481"/>
                    <a:pt x="226868" y="269533"/>
                    <a:pt x="256070" y="305813"/>
                  </a:cubicBezTo>
                  <a:cubicBezTo>
                    <a:pt x="242796" y="302274"/>
                    <a:pt x="229522" y="299619"/>
                    <a:pt x="217134" y="295195"/>
                  </a:cubicBezTo>
                  <a:cubicBezTo>
                    <a:pt x="210054" y="292540"/>
                    <a:pt x="201205" y="295195"/>
                    <a:pt x="198551" y="303159"/>
                  </a:cubicBezTo>
                  <a:cubicBezTo>
                    <a:pt x="195896" y="309353"/>
                    <a:pt x="198551" y="319972"/>
                    <a:pt x="206515" y="321742"/>
                  </a:cubicBezTo>
                  <a:cubicBezTo>
                    <a:pt x="227753" y="327936"/>
                    <a:pt x="248990" y="333245"/>
                    <a:pt x="270228" y="338555"/>
                  </a:cubicBezTo>
                  <a:cubicBezTo>
                    <a:pt x="277307" y="340325"/>
                    <a:pt x="281732" y="336785"/>
                    <a:pt x="284386" y="332361"/>
                  </a:cubicBezTo>
                  <a:cubicBezTo>
                    <a:pt x="292350" y="332361"/>
                    <a:pt x="300315" y="327051"/>
                    <a:pt x="299430" y="316432"/>
                  </a:cubicBezTo>
                  <a:cubicBezTo>
                    <a:pt x="298545" y="291655"/>
                    <a:pt x="296775" y="266877"/>
                    <a:pt x="295890" y="242100"/>
                  </a:cubicBezTo>
                  <a:cubicBezTo>
                    <a:pt x="295005" y="222632"/>
                    <a:pt x="266688" y="226172"/>
                    <a:pt x="267573" y="244755"/>
                  </a:cubicBezTo>
                  <a:close/>
                  <a:moveTo>
                    <a:pt x="70240" y="256259"/>
                  </a:moveTo>
                  <a:cubicBezTo>
                    <a:pt x="62276" y="279266"/>
                    <a:pt x="32189" y="265108"/>
                    <a:pt x="35729" y="244755"/>
                  </a:cubicBezTo>
                  <a:cubicBezTo>
                    <a:pt x="44578" y="223518"/>
                    <a:pt x="79089" y="231481"/>
                    <a:pt x="70240" y="256259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707" name="Freeform: Shape 380">
              <a:extLst>
                <a:ext uri="{FF2B5EF4-FFF2-40B4-BE49-F238E27FC236}">
                  <a16:creationId xmlns:a16="http://schemas.microsoft.com/office/drawing/2014/main" id="{9F1B18F1-2B2C-63FE-87E8-0EB3D7543E4E}"/>
                </a:ext>
              </a:extLst>
            </p:cNvPr>
            <p:cNvSpPr/>
            <p:nvPr/>
          </p:nvSpPr>
          <p:spPr>
            <a:xfrm>
              <a:off x="2363670" y="5320990"/>
              <a:ext cx="106188" cy="106188"/>
            </a:xfrm>
            <a:custGeom>
              <a:avLst/>
              <a:gdLst>
                <a:gd name="connsiteX0" fmla="*/ 26895 w 106188"/>
                <a:gd name="connsiteY0" fmla="*/ 14976 h 106188"/>
                <a:gd name="connsiteX1" fmla="*/ 20701 w 106188"/>
                <a:gd name="connsiteY1" fmla="*/ 23825 h 106188"/>
                <a:gd name="connsiteX2" fmla="*/ 11852 w 106188"/>
                <a:gd name="connsiteY2" fmla="*/ 77804 h 106188"/>
                <a:gd name="connsiteX3" fmla="*/ 79104 w 106188"/>
                <a:gd name="connsiteY3" fmla="*/ 99042 h 106188"/>
                <a:gd name="connsiteX4" fmla="*/ 99457 w 106188"/>
                <a:gd name="connsiteY4" fmla="*/ 30904 h 106188"/>
                <a:gd name="connsiteX5" fmla="*/ 26895 w 106188"/>
                <a:gd name="connsiteY5" fmla="*/ 14976 h 106188"/>
                <a:gd name="connsiteX6" fmla="*/ 68486 w 106188"/>
                <a:gd name="connsiteY6" fmla="*/ 72495 h 106188"/>
                <a:gd name="connsiteX7" fmla="*/ 45478 w 106188"/>
                <a:gd name="connsiteY7" fmla="*/ 43293 h 106188"/>
                <a:gd name="connsiteX8" fmla="*/ 56097 w 106188"/>
                <a:gd name="connsiteY8" fmla="*/ 34444 h 106188"/>
                <a:gd name="connsiteX9" fmla="*/ 68486 w 106188"/>
                <a:gd name="connsiteY9" fmla="*/ 72495 h 106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188" h="106188">
                  <a:moveTo>
                    <a:pt x="26895" y="14976"/>
                  </a:moveTo>
                  <a:cubicBezTo>
                    <a:pt x="23355" y="17631"/>
                    <a:pt x="20701" y="20285"/>
                    <a:pt x="20701" y="23825"/>
                  </a:cubicBezTo>
                  <a:cubicBezTo>
                    <a:pt x="6542" y="37099"/>
                    <a:pt x="2118" y="59221"/>
                    <a:pt x="11852" y="77804"/>
                  </a:cubicBezTo>
                  <a:cubicBezTo>
                    <a:pt x="24240" y="100812"/>
                    <a:pt x="55212" y="112315"/>
                    <a:pt x="79104" y="99042"/>
                  </a:cubicBezTo>
                  <a:cubicBezTo>
                    <a:pt x="102112" y="85768"/>
                    <a:pt x="112731" y="54797"/>
                    <a:pt x="99457" y="30904"/>
                  </a:cubicBezTo>
                  <a:cubicBezTo>
                    <a:pt x="85299" y="5242"/>
                    <a:pt x="51672" y="-67"/>
                    <a:pt x="26895" y="14976"/>
                  </a:cubicBezTo>
                  <a:close/>
                  <a:moveTo>
                    <a:pt x="68486" y="72495"/>
                  </a:moveTo>
                  <a:cubicBezTo>
                    <a:pt x="45478" y="90193"/>
                    <a:pt x="22471" y="45948"/>
                    <a:pt x="45478" y="43293"/>
                  </a:cubicBezTo>
                  <a:cubicBezTo>
                    <a:pt x="50788" y="42408"/>
                    <a:pt x="55212" y="38869"/>
                    <a:pt x="56097" y="34444"/>
                  </a:cubicBezTo>
                  <a:cubicBezTo>
                    <a:pt x="72910" y="34444"/>
                    <a:pt x="85299" y="58336"/>
                    <a:pt x="68486" y="72495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712" name="Freeform: Shape 381">
              <a:extLst>
                <a:ext uri="{FF2B5EF4-FFF2-40B4-BE49-F238E27FC236}">
                  <a16:creationId xmlns:a16="http://schemas.microsoft.com/office/drawing/2014/main" id="{ACA3CABD-CE61-0410-198E-E24FA262E2AC}"/>
                </a:ext>
              </a:extLst>
            </p:cNvPr>
            <p:cNvSpPr/>
            <p:nvPr/>
          </p:nvSpPr>
          <p:spPr>
            <a:xfrm>
              <a:off x="2287268" y="5166272"/>
              <a:ext cx="353961" cy="433603"/>
            </a:xfrm>
            <a:custGeom>
              <a:avLst/>
              <a:gdLst>
                <a:gd name="connsiteX0" fmla="*/ 174090 w 353961"/>
                <a:gd name="connsiteY0" fmla="*/ 14836 h 433602"/>
                <a:gd name="connsiteX1" fmla="*/ 151083 w 353961"/>
                <a:gd name="connsiteY1" fmla="*/ 76779 h 433602"/>
                <a:gd name="connsiteX2" fmla="*/ 30736 w 353961"/>
                <a:gd name="connsiteY2" fmla="*/ 119254 h 433602"/>
                <a:gd name="connsiteX3" fmla="*/ 27196 w 353961"/>
                <a:gd name="connsiteY3" fmla="*/ 130758 h 433602"/>
                <a:gd name="connsiteX4" fmla="*/ 48434 w 353961"/>
                <a:gd name="connsiteY4" fmla="*/ 312163 h 433602"/>
                <a:gd name="connsiteX5" fmla="*/ 98873 w 353961"/>
                <a:gd name="connsiteY5" fmla="*/ 344905 h 433602"/>
                <a:gd name="connsiteX6" fmla="*/ 94449 w 353961"/>
                <a:gd name="connsiteY6" fmla="*/ 416582 h 433602"/>
                <a:gd name="connsiteX7" fmla="*/ 122766 w 353961"/>
                <a:gd name="connsiteY7" fmla="*/ 421007 h 433602"/>
                <a:gd name="connsiteX8" fmla="*/ 127190 w 353961"/>
                <a:gd name="connsiteY8" fmla="*/ 350214 h 433602"/>
                <a:gd name="connsiteX9" fmla="*/ 137809 w 353961"/>
                <a:gd name="connsiteY9" fmla="*/ 350214 h 433602"/>
                <a:gd name="connsiteX10" fmla="*/ 227184 w 353961"/>
                <a:gd name="connsiteY10" fmla="*/ 288271 h 433602"/>
                <a:gd name="connsiteX11" fmla="*/ 253731 w 353961"/>
                <a:gd name="connsiteY11" fmla="*/ 224558 h 433602"/>
                <a:gd name="connsiteX12" fmla="*/ 342222 w 353961"/>
                <a:gd name="connsiteY12" fmla="*/ 237832 h 433602"/>
                <a:gd name="connsiteX13" fmla="*/ 338682 w 353961"/>
                <a:gd name="connsiteY13" fmla="*/ 209515 h 433602"/>
                <a:gd name="connsiteX14" fmla="*/ 254616 w 353961"/>
                <a:gd name="connsiteY14" fmla="*/ 194471 h 433602"/>
                <a:gd name="connsiteX15" fmla="*/ 210371 w 353961"/>
                <a:gd name="connsiteY15" fmla="*/ 105981 h 433602"/>
                <a:gd name="connsiteX16" fmla="*/ 176745 w 353961"/>
                <a:gd name="connsiteY16" fmla="*/ 85628 h 433602"/>
                <a:gd name="connsiteX17" fmla="*/ 198868 w 353961"/>
                <a:gd name="connsiteY17" fmla="*/ 27225 h 433602"/>
                <a:gd name="connsiteX18" fmla="*/ 174090 w 353961"/>
                <a:gd name="connsiteY18" fmla="*/ 14836 h 433602"/>
                <a:gd name="connsiteX19" fmla="*/ 205947 w 353961"/>
                <a:gd name="connsiteY19" fmla="*/ 269688 h 433602"/>
                <a:gd name="connsiteX20" fmla="*/ 136039 w 353961"/>
                <a:gd name="connsiteY20" fmla="*/ 321012 h 433602"/>
                <a:gd name="connsiteX21" fmla="*/ 59938 w 353961"/>
                <a:gd name="connsiteY21" fmla="*/ 280307 h 433602"/>
                <a:gd name="connsiteX22" fmla="*/ 64362 w 353961"/>
                <a:gd name="connsiteY22" fmla="*/ 129873 h 433602"/>
                <a:gd name="connsiteX23" fmla="*/ 67017 w 353961"/>
                <a:gd name="connsiteY23" fmla="*/ 124564 h 433602"/>
                <a:gd name="connsiteX24" fmla="*/ 190903 w 353961"/>
                <a:gd name="connsiteY24" fmla="*/ 125449 h 433602"/>
                <a:gd name="connsiteX25" fmla="*/ 205947 w 353961"/>
                <a:gd name="connsiteY25" fmla="*/ 269688 h 43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53961" h="433602">
                  <a:moveTo>
                    <a:pt x="174090" y="14836"/>
                  </a:moveTo>
                  <a:cubicBezTo>
                    <a:pt x="165241" y="35189"/>
                    <a:pt x="157277" y="55541"/>
                    <a:pt x="151083" y="76779"/>
                  </a:cubicBezTo>
                  <a:cubicBezTo>
                    <a:pt x="107722" y="70585"/>
                    <a:pt x="61708" y="86513"/>
                    <a:pt x="30736" y="119254"/>
                  </a:cubicBezTo>
                  <a:cubicBezTo>
                    <a:pt x="27196" y="122794"/>
                    <a:pt x="26312" y="127219"/>
                    <a:pt x="27196" y="130758"/>
                  </a:cubicBezTo>
                  <a:cubicBezTo>
                    <a:pt x="-8200" y="186507"/>
                    <a:pt x="4189" y="264379"/>
                    <a:pt x="48434" y="312163"/>
                  </a:cubicBezTo>
                  <a:cubicBezTo>
                    <a:pt x="62592" y="327207"/>
                    <a:pt x="80290" y="338710"/>
                    <a:pt x="98873" y="344905"/>
                  </a:cubicBezTo>
                  <a:cubicBezTo>
                    <a:pt x="99758" y="368797"/>
                    <a:pt x="98873" y="392690"/>
                    <a:pt x="94449" y="416582"/>
                  </a:cubicBezTo>
                  <a:cubicBezTo>
                    <a:pt x="91794" y="435165"/>
                    <a:pt x="120111" y="438705"/>
                    <a:pt x="122766" y="421007"/>
                  </a:cubicBezTo>
                  <a:cubicBezTo>
                    <a:pt x="126305" y="397999"/>
                    <a:pt x="128075" y="374106"/>
                    <a:pt x="127190" y="350214"/>
                  </a:cubicBezTo>
                  <a:cubicBezTo>
                    <a:pt x="130730" y="350214"/>
                    <a:pt x="134270" y="350214"/>
                    <a:pt x="137809" y="350214"/>
                  </a:cubicBezTo>
                  <a:cubicBezTo>
                    <a:pt x="174975" y="346675"/>
                    <a:pt x="205947" y="317473"/>
                    <a:pt x="227184" y="288271"/>
                  </a:cubicBezTo>
                  <a:cubicBezTo>
                    <a:pt x="241343" y="268803"/>
                    <a:pt x="250192" y="246681"/>
                    <a:pt x="253731" y="224558"/>
                  </a:cubicBezTo>
                  <a:cubicBezTo>
                    <a:pt x="282049" y="233407"/>
                    <a:pt x="312135" y="237832"/>
                    <a:pt x="342222" y="237832"/>
                  </a:cubicBezTo>
                  <a:cubicBezTo>
                    <a:pt x="360805" y="237832"/>
                    <a:pt x="357265" y="209515"/>
                    <a:pt x="338682" y="209515"/>
                  </a:cubicBezTo>
                  <a:cubicBezTo>
                    <a:pt x="310365" y="209515"/>
                    <a:pt x="282049" y="204205"/>
                    <a:pt x="254616" y="194471"/>
                  </a:cubicBezTo>
                  <a:cubicBezTo>
                    <a:pt x="251962" y="161730"/>
                    <a:pt x="237803" y="129873"/>
                    <a:pt x="210371" y="105981"/>
                  </a:cubicBezTo>
                  <a:cubicBezTo>
                    <a:pt x="199752" y="97132"/>
                    <a:pt x="188249" y="90053"/>
                    <a:pt x="176745" y="85628"/>
                  </a:cubicBezTo>
                  <a:cubicBezTo>
                    <a:pt x="182939" y="65276"/>
                    <a:pt x="190019" y="45808"/>
                    <a:pt x="198868" y="27225"/>
                  </a:cubicBezTo>
                  <a:cubicBezTo>
                    <a:pt x="207717" y="9527"/>
                    <a:pt x="181170" y="-1977"/>
                    <a:pt x="174090" y="14836"/>
                  </a:cubicBezTo>
                  <a:close/>
                  <a:moveTo>
                    <a:pt x="205947" y="269688"/>
                  </a:moveTo>
                  <a:cubicBezTo>
                    <a:pt x="189134" y="292696"/>
                    <a:pt x="165241" y="318358"/>
                    <a:pt x="136039" y="321012"/>
                  </a:cubicBezTo>
                  <a:cubicBezTo>
                    <a:pt x="105068" y="323667"/>
                    <a:pt x="77636" y="305084"/>
                    <a:pt x="59938" y="280307"/>
                  </a:cubicBezTo>
                  <a:cubicBezTo>
                    <a:pt x="28081" y="235177"/>
                    <a:pt x="26312" y="170579"/>
                    <a:pt x="64362" y="129873"/>
                  </a:cubicBezTo>
                  <a:cubicBezTo>
                    <a:pt x="66132" y="128103"/>
                    <a:pt x="67017" y="126334"/>
                    <a:pt x="67017" y="124564"/>
                  </a:cubicBezTo>
                  <a:cubicBezTo>
                    <a:pt x="103298" y="98017"/>
                    <a:pt x="155507" y="96247"/>
                    <a:pt x="190903" y="125449"/>
                  </a:cubicBezTo>
                  <a:cubicBezTo>
                    <a:pt x="235148" y="162615"/>
                    <a:pt x="237803" y="224558"/>
                    <a:pt x="205947" y="269688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717" name="Freeform: Shape 382">
              <a:extLst>
                <a:ext uri="{FF2B5EF4-FFF2-40B4-BE49-F238E27FC236}">
                  <a16:creationId xmlns:a16="http://schemas.microsoft.com/office/drawing/2014/main" id="{A132E437-D630-B94D-5596-8F4BE6C5A0C9}"/>
                </a:ext>
              </a:extLst>
            </p:cNvPr>
            <p:cNvSpPr/>
            <p:nvPr/>
          </p:nvSpPr>
          <p:spPr>
            <a:xfrm>
              <a:off x="2535351" y="5006183"/>
              <a:ext cx="318565" cy="318565"/>
            </a:xfrm>
            <a:custGeom>
              <a:avLst/>
              <a:gdLst>
                <a:gd name="connsiteX0" fmla="*/ 303860 w 318565"/>
                <a:gd name="connsiteY0" fmla="*/ 12988 h 318565"/>
                <a:gd name="connsiteX1" fmla="*/ 287047 w 318565"/>
                <a:gd name="connsiteY1" fmla="*/ 7678 h 318565"/>
                <a:gd name="connsiteX2" fmla="*/ 223334 w 318565"/>
                <a:gd name="connsiteY2" fmla="*/ 18297 h 318565"/>
                <a:gd name="connsiteX3" fmla="*/ 226873 w 318565"/>
                <a:gd name="connsiteY3" fmla="*/ 46614 h 318565"/>
                <a:gd name="connsiteX4" fmla="*/ 257845 w 318565"/>
                <a:gd name="connsiteY4" fmla="*/ 43960 h 318565"/>
                <a:gd name="connsiteX5" fmla="*/ 141923 w 318565"/>
                <a:gd name="connsiteY5" fmla="*/ 143953 h 318565"/>
                <a:gd name="connsiteX6" fmla="*/ 54317 w 318565"/>
                <a:gd name="connsiteY6" fmla="*/ 42190 h 318565"/>
                <a:gd name="connsiteX7" fmla="*/ 31310 w 318565"/>
                <a:gd name="connsiteY7" fmla="*/ 59888 h 318565"/>
                <a:gd name="connsiteX8" fmla="*/ 119800 w 318565"/>
                <a:gd name="connsiteY8" fmla="*/ 163421 h 318565"/>
                <a:gd name="connsiteX9" fmla="*/ 11842 w 318565"/>
                <a:gd name="connsiteY9" fmla="*/ 257221 h 318565"/>
                <a:gd name="connsiteX10" fmla="*/ 29540 w 318565"/>
                <a:gd name="connsiteY10" fmla="*/ 280229 h 318565"/>
                <a:gd name="connsiteX11" fmla="*/ 138383 w 318565"/>
                <a:gd name="connsiteY11" fmla="*/ 185544 h 318565"/>
                <a:gd name="connsiteX12" fmla="*/ 237492 w 318565"/>
                <a:gd name="connsiteY12" fmla="*/ 313855 h 318565"/>
                <a:gd name="connsiteX13" fmla="*/ 260500 w 318565"/>
                <a:gd name="connsiteY13" fmla="*/ 296157 h 318565"/>
                <a:gd name="connsiteX14" fmla="*/ 160506 w 318565"/>
                <a:gd name="connsiteY14" fmla="*/ 166961 h 318565"/>
                <a:gd name="connsiteX15" fmla="*/ 272004 w 318565"/>
                <a:gd name="connsiteY15" fmla="*/ 70507 h 318565"/>
                <a:gd name="connsiteX16" fmla="*/ 265809 w 318565"/>
                <a:gd name="connsiteY16" fmla="*/ 98824 h 318565"/>
                <a:gd name="connsiteX17" fmla="*/ 292356 w 318565"/>
                <a:gd name="connsiteY17" fmla="*/ 110327 h 318565"/>
                <a:gd name="connsiteX18" fmla="*/ 305630 w 318565"/>
                <a:gd name="connsiteY18" fmla="*/ 42190 h 318565"/>
                <a:gd name="connsiteX19" fmla="*/ 309170 w 318565"/>
                <a:gd name="connsiteY19" fmla="*/ 39535 h 318565"/>
                <a:gd name="connsiteX20" fmla="*/ 303860 w 318565"/>
                <a:gd name="connsiteY20" fmla="*/ 12988 h 318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8565" h="318565">
                  <a:moveTo>
                    <a:pt x="303860" y="12988"/>
                  </a:moveTo>
                  <a:cubicBezTo>
                    <a:pt x="300321" y="7678"/>
                    <a:pt x="294126" y="5024"/>
                    <a:pt x="287047" y="7678"/>
                  </a:cubicBezTo>
                  <a:cubicBezTo>
                    <a:pt x="265809" y="14758"/>
                    <a:pt x="245456" y="18297"/>
                    <a:pt x="223334" y="18297"/>
                  </a:cubicBezTo>
                  <a:cubicBezTo>
                    <a:pt x="204751" y="18297"/>
                    <a:pt x="208290" y="47499"/>
                    <a:pt x="226873" y="46614"/>
                  </a:cubicBezTo>
                  <a:cubicBezTo>
                    <a:pt x="237492" y="46614"/>
                    <a:pt x="247226" y="45729"/>
                    <a:pt x="257845" y="43960"/>
                  </a:cubicBezTo>
                  <a:cubicBezTo>
                    <a:pt x="218909" y="77586"/>
                    <a:pt x="180859" y="110327"/>
                    <a:pt x="141923" y="143953"/>
                  </a:cubicBezTo>
                  <a:cubicBezTo>
                    <a:pt x="113606" y="109442"/>
                    <a:pt x="84404" y="75816"/>
                    <a:pt x="54317" y="42190"/>
                  </a:cubicBezTo>
                  <a:cubicBezTo>
                    <a:pt x="41929" y="28916"/>
                    <a:pt x="18921" y="45729"/>
                    <a:pt x="31310" y="59888"/>
                  </a:cubicBezTo>
                  <a:cubicBezTo>
                    <a:pt x="61397" y="93514"/>
                    <a:pt x="91483" y="128025"/>
                    <a:pt x="119800" y="163421"/>
                  </a:cubicBezTo>
                  <a:cubicBezTo>
                    <a:pt x="83519" y="194393"/>
                    <a:pt x="48123" y="226249"/>
                    <a:pt x="11842" y="257221"/>
                  </a:cubicBezTo>
                  <a:cubicBezTo>
                    <a:pt x="-2316" y="269610"/>
                    <a:pt x="15382" y="292617"/>
                    <a:pt x="29540" y="280229"/>
                  </a:cubicBezTo>
                  <a:cubicBezTo>
                    <a:pt x="65821" y="248372"/>
                    <a:pt x="102102" y="217400"/>
                    <a:pt x="138383" y="185544"/>
                  </a:cubicBezTo>
                  <a:cubicBezTo>
                    <a:pt x="172010" y="227135"/>
                    <a:pt x="205636" y="270495"/>
                    <a:pt x="237492" y="313855"/>
                  </a:cubicBezTo>
                  <a:cubicBezTo>
                    <a:pt x="248111" y="328898"/>
                    <a:pt x="271119" y="311200"/>
                    <a:pt x="260500" y="296157"/>
                  </a:cubicBezTo>
                  <a:cubicBezTo>
                    <a:pt x="227758" y="251912"/>
                    <a:pt x="195017" y="208551"/>
                    <a:pt x="160506" y="166961"/>
                  </a:cubicBezTo>
                  <a:cubicBezTo>
                    <a:pt x="197672" y="135104"/>
                    <a:pt x="234837" y="102363"/>
                    <a:pt x="272004" y="70507"/>
                  </a:cubicBezTo>
                  <a:cubicBezTo>
                    <a:pt x="270234" y="80240"/>
                    <a:pt x="268464" y="89975"/>
                    <a:pt x="265809" y="98824"/>
                  </a:cubicBezTo>
                  <a:cubicBezTo>
                    <a:pt x="261385" y="116522"/>
                    <a:pt x="287047" y="128025"/>
                    <a:pt x="292356" y="110327"/>
                  </a:cubicBezTo>
                  <a:cubicBezTo>
                    <a:pt x="298551" y="87319"/>
                    <a:pt x="302975" y="65197"/>
                    <a:pt x="305630" y="42190"/>
                  </a:cubicBezTo>
                  <a:cubicBezTo>
                    <a:pt x="306515" y="41305"/>
                    <a:pt x="307400" y="40420"/>
                    <a:pt x="309170" y="39535"/>
                  </a:cubicBezTo>
                  <a:cubicBezTo>
                    <a:pt x="318019" y="29801"/>
                    <a:pt x="312709" y="16527"/>
                    <a:pt x="303860" y="12988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722" name="Freeform: Shape 383">
              <a:extLst>
                <a:ext uri="{FF2B5EF4-FFF2-40B4-BE49-F238E27FC236}">
                  <a16:creationId xmlns:a16="http://schemas.microsoft.com/office/drawing/2014/main" id="{A562E280-088D-50E1-82F5-987EFB9D8742}"/>
                </a:ext>
              </a:extLst>
            </p:cNvPr>
            <p:cNvSpPr/>
            <p:nvPr/>
          </p:nvSpPr>
          <p:spPr>
            <a:xfrm>
              <a:off x="2849552" y="4869803"/>
              <a:ext cx="106188" cy="106188"/>
            </a:xfrm>
            <a:custGeom>
              <a:avLst/>
              <a:gdLst>
                <a:gd name="connsiteX0" fmla="*/ 11782 w 106188"/>
                <a:gd name="connsiteY0" fmla="*/ 30791 h 106188"/>
                <a:gd name="connsiteX1" fmla="*/ 11782 w 106188"/>
                <a:gd name="connsiteY1" fmla="*/ 30791 h 106188"/>
                <a:gd name="connsiteX2" fmla="*/ 11782 w 106188"/>
                <a:gd name="connsiteY2" fmla="*/ 30791 h 106188"/>
                <a:gd name="connsiteX3" fmla="*/ 8243 w 106188"/>
                <a:gd name="connsiteY3" fmla="*/ 36986 h 106188"/>
                <a:gd name="connsiteX4" fmla="*/ 7358 w 106188"/>
                <a:gd name="connsiteY4" fmla="*/ 43180 h 106188"/>
                <a:gd name="connsiteX5" fmla="*/ 31250 w 106188"/>
                <a:gd name="connsiteY5" fmla="*/ 97159 h 106188"/>
                <a:gd name="connsiteX6" fmla="*/ 98503 w 106188"/>
                <a:gd name="connsiteY6" fmla="*/ 77691 h 106188"/>
                <a:gd name="connsiteX7" fmla="*/ 76380 w 106188"/>
                <a:gd name="connsiteY7" fmla="*/ 10439 h 106188"/>
                <a:gd name="connsiteX8" fmla="*/ 11782 w 106188"/>
                <a:gd name="connsiteY8" fmla="*/ 30791 h 106188"/>
                <a:gd name="connsiteX9" fmla="*/ 71956 w 106188"/>
                <a:gd name="connsiteY9" fmla="*/ 66187 h 106188"/>
                <a:gd name="connsiteX10" fmla="*/ 37444 w 106188"/>
                <a:gd name="connsiteY10" fmla="*/ 44950 h 106188"/>
                <a:gd name="connsiteX11" fmla="*/ 64877 w 106188"/>
                <a:gd name="connsiteY11" fmla="*/ 36986 h 106188"/>
                <a:gd name="connsiteX12" fmla="*/ 71956 w 106188"/>
                <a:gd name="connsiteY12" fmla="*/ 66187 h 106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188" h="106188">
                  <a:moveTo>
                    <a:pt x="11782" y="30791"/>
                  </a:moveTo>
                  <a:cubicBezTo>
                    <a:pt x="11782" y="30791"/>
                    <a:pt x="11782" y="30791"/>
                    <a:pt x="11782" y="30791"/>
                  </a:cubicBezTo>
                  <a:cubicBezTo>
                    <a:pt x="11782" y="31676"/>
                    <a:pt x="11782" y="31676"/>
                    <a:pt x="11782" y="30791"/>
                  </a:cubicBezTo>
                  <a:cubicBezTo>
                    <a:pt x="10012" y="32561"/>
                    <a:pt x="9127" y="35216"/>
                    <a:pt x="8243" y="36986"/>
                  </a:cubicBezTo>
                  <a:cubicBezTo>
                    <a:pt x="7358" y="39640"/>
                    <a:pt x="7358" y="41410"/>
                    <a:pt x="7358" y="43180"/>
                  </a:cubicBezTo>
                  <a:cubicBezTo>
                    <a:pt x="3818" y="63533"/>
                    <a:pt x="13552" y="85655"/>
                    <a:pt x="31250" y="97159"/>
                  </a:cubicBezTo>
                  <a:cubicBezTo>
                    <a:pt x="55143" y="113087"/>
                    <a:pt x="85229" y="102469"/>
                    <a:pt x="98503" y="77691"/>
                  </a:cubicBezTo>
                  <a:cubicBezTo>
                    <a:pt x="111776" y="52914"/>
                    <a:pt x="103812" y="21057"/>
                    <a:pt x="76380" y="10439"/>
                  </a:cubicBezTo>
                  <a:cubicBezTo>
                    <a:pt x="53373" y="705"/>
                    <a:pt x="25056" y="10439"/>
                    <a:pt x="11782" y="30791"/>
                  </a:cubicBezTo>
                  <a:close/>
                  <a:moveTo>
                    <a:pt x="71956" y="66187"/>
                  </a:moveTo>
                  <a:cubicBezTo>
                    <a:pt x="57797" y="90080"/>
                    <a:pt x="28595" y="66187"/>
                    <a:pt x="37444" y="44950"/>
                  </a:cubicBezTo>
                  <a:cubicBezTo>
                    <a:pt x="43639" y="36986"/>
                    <a:pt x="55143" y="33446"/>
                    <a:pt x="64877" y="36986"/>
                  </a:cubicBezTo>
                  <a:cubicBezTo>
                    <a:pt x="77265" y="41410"/>
                    <a:pt x="78150" y="55568"/>
                    <a:pt x="71956" y="66187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727" name="Freeform: Shape 384">
              <a:extLst>
                <a:ext uri="{FF2B5EF4-FFF2-40B4-BE49-F238E27FC236}">
                  <a16:creationId xmlns:a16="http://schemas.microsoft.com/office/drawing/2014/main" id="{4EC49C6E-7974-43B1-2908-96B0364FCD8A}"/>
                </a:ext>
              </a:extLst>
            </p:cNvPr>
            <p:cNvSpPr/>
            <p:nvPr/>
          </p:nvSpPr>
          <p:spPr>
            <a:xfrm>
              <a:off x="2948800" y="4679757"/>
              <a:ext cx="221226" cy="274320"/>
            </a:xfrm>
            <a:custGeom>
              <a:avLst/>
              <a:gdLst>
                <a:gd name="connsiteX0" fmla="*/ 126681 w 221225"/>
                <a:gd name="connsiteY0" fmla="*/ 96951 h 274320"/>
                <a:gd name="connsiteX1" fmla="*/ 89515 w 221225"/>
                <a:gd name="connsiteY1" fmla="*/ 109340 h 274320"/>
                <a:gd name="connsiteX2" fmla="*/ 65622 w 221225"/>
                <a:gd name="connsiteY2" fmla="*/ 95181 h 274320"/>
                <a:gd name="connsiteX3" fmla="*/ 68277 w 221225"/>
                <a:gd name="connsiteY3" fmla="*/ 81023 h 274320"/>
                <a:gd name="connsiteX4" fmla="*/ 97479 w 221225"/>
                <a:gd name="connsiteY4" fmla="*/ 56246 h 274320"/>
                <a:gd name="connsiteX5" fmla="*/ 86860 w 221225"/>
                <a:gd name="connsiteY5" fmla="*/ 29698 h 274320"/>
                <a:gd name="connsiteX6" fmla="*/ 55888 w 221225"/>
                <a:gd name="connsiteY6" fmla="*/ 50936 h 274320"/>
                <a:gd name="connsiteX7" fmla="*/ 31996 w 221225"/>
                <a:gd name="connsiteY7" fmla="*/ 12885 h 274320"/>
                <a:gd name="connsiteX8" fmla="*/ 8989 w 221225"/>
                <a:gd name="connsiteY8" fmla="*/ 30583 h 274320"/>
                <a:gd name="connsiteX9" fmla="*/ 38190 w 221225"/>
                <a:gd name="connsiteY9" fmla="*/ 76598 h 274320"/>
                <a:gd name="connsiteX10" fmla="*/ 39960 w 221225"/>
                <a:gd name="connsiteY10" fmla="*/ 79253 h 274320"/>
                <a:gd name="connsiteX11" fmla="*/ 59428 w 221225"/>
                <a:gd name="connsiteY11" fmla="*/ 137657 h 274320"/>
                <a:gd name="connsiteX12" fmla="*/ 120486 w 221225"/>
                <a:gd name="connsiteY12" fmla="*/ 127922 h 274320"/>
                <a:gd name="connsiteX13" fmla="*/ 153228 w 221225"/>
                <a:gd name="connsiteY13" fmla="*/ 158009 h 274320"/>
                <a:gd name="connsiteX14" fmla="*/ 103673 w 221225"/>
                <a:gd name="connsiteY14" fmla="*/ 182787 h 274320"/>
                <a:gd name="connsiteX15" fmla="*/ 92169 w 221225"/>
                <a:gd name="connsiteY15" fmla="*/ 209334 h 274320"/>
                <a:gd name="connsiteX16" fmla="*/ 138185 w 221225"/>
                <a:gd name="connsiteY16" fmla="*/ 207564 h 274320"/>
                <a:gd name="connsiteX17" fmla="*/ 189509 w 221225"/>
                <a:gd name="connsiteY17" fmla="*/ 268622 h 274320"/>
                <a:gd name="connsiteX18" fmla="*/ 212516 w 221225"/>
                <a:gd name="connsiteY18" fmla="*/ 250924 h 274320"/>
                <a:gd name="connsiteX19" fmla="*/ 163847 w 221225"/>
                <a:gd name="connsiteY19" fmla="*/ 192520 h 274320"/>
                <a:gd name="connsiteX20" fmla="*/ 177120 w 221225"/>
                <a:gd name="connsiteY20" fmla="*/ 131462 h 274320"/>
                <a:gd name="connsiteX21" fmla="*/ 126681 w 221225"/>
                <a:gd name="connsiteY21" fmla="*/ 96951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1225" h="274320">
                  <a:moveTo>
                    <a:pt x="126681" y="96951"/>
                  </a:moveTo>
                  <a:cubicBezTo>
                    <a:pt x="112522" y="96951"/>
                    <a:pt x="101903" y="106685"/>
                    <a:pt x="89515" y="109340"/>
                  </a:cubicBezTo>
                  <a:cubicBezTo>
                    <a:pt x="78011" y="116419"/>
                    <a:pt x="70047" y="111994"/>
                    <a:pt x="65622" y="95181"/>
                  </a:cubicBezTo>
                  <a:cubicBezTo>
                    <a:pt x="66507" y="90756"/>
                    <a:pt x="67392" y="85447"/>
                    <a:pt x="68277" y="81023"/>
                  </a:cubicBezTo>
                  <a:cubicBezTo>
                    <a:pt x="73586" y="67749"/>
                    <a:pt x="84205" y="60670"/>
                    <a:pt x="97479" y="56246"/>
                  </a:cubicBezTo>
                  <a:cubicBezTo>
                    <a:pt x="115177" y="50936"/>
                    <a:pt x="104558" y="24389"/>
                    <a:pt x="86860" y="29698"/>
                  </a:cubicBezTo>
                  <a:cubicBezTo>
                    <a:pt x="75356" y="33238"/>
                    <a:pt x="64737" y="40317"/>
                    <a:pt x="55888" y="50936"/>
                  </a:cubicBezTo>
                  <a:cubicBezTo>
                    <a:pt x="47924" y="38547"/>
                    <a:pt x="39960" y="25274"/>
                    <a:pt x="31996" y="12885"/>
                  </a:cubicBezTo>
                  <a:cubicBezTo>
                    <a:pt x="22262" y="-3043"/>
                    <a:pt x="-745" y="14655"/>
                    <a:pt x="8989" y="30583"/>
                  </a:cubicBezTo>
                  <a:cubicBezTo>
                    <a:pt x="18723" y="45627"/>
                    <a:pt x="28457" y="60670"/>
                    <a:pt x="38190" y="76598"/>
                  </a:cubicBezTo>
                  <a:cubicBezTo>
                    <a:pt x="39075" y="77483"/>
                    <a:pt x="39075" y="78368"/>
                    <a:pt x="39960" y="79253"/>
                  </a:cubicBezTo>
                  <a:cubicBezTo>
                    <a:pt x="32881" y="100491"/>
                    <a:pt x="36421" y="124383"/>
                    <a:pt x="59428" y="137657"/>
                  </a:cubicBezTo>
                  <a:cubicBezTo>
                    <a:pt x="82435" y="150930"/>
                    <a:pt x="99249" y="132347"/>
                    <a:pt x="120486" y="127922"/>
                  </a:cubicBezTo>
                  <a:cubicBezTo>
                    <a:pt x="138185" y="124383"/>
                    <a:pt x="154998" y="139426"/>
                    <a:pt x="153228" y="158009"/>
                  </a:cubicBezTo>
                  <a:cubicBezTo>
                    <a:pt x="150573" y="180132"/>
                    <a:pt x="122256" y="188096"/>
                    <a:pt x="103673" y="182787"/>
                  </a:cubicBezTo>
                  <a:cubicBezTo>
                    <a:pt x="85975" y="177477"/>
                    <a:pt x="74471" y="204024"/>
                    <a:pt x="92169" y="209334"/>
                  </a:cubicBezTo>
                  <a:cubicBezTo>
                    <a:pt x="107213" y="213758"/>
                    <a:pt x="124026" y="212874"/>
                    <a:pt x="138185" y="207564"/>
                  </a:cubicBezTo>
                  <a:cubicBezTo>
                    <a:pt x="153228" y="229686"/>
                    <a:pt x="170926" y="250039"/>
                    <a:pt x="189509" y="268622"/>
                  </a:cubicBezTo>
                  <a:cubicBezTo>
                    <a:pt x="201897" y="281896"/>
                    <a:pt x="225790" y="264198"/>
                    <a:pt x="212516" y="250924"/>
                  </a:cubicBezTo>
                  <a:cubicBezTo>
                    <a:pt x="194818" y="232341"/>
                    <a:pt x="178890" y="213758"/>
                    <a:pt x="163847" y="192520"/>
                  </a:cubicBezTo>
                  <a:cubicBezTo>
                    <a:pt x="179775" y="178362"/>
                    <a:pt x="187739" y="157124"/>
                    <a:pt x="177120" y="131462"/>
                  </a:cubicBezTo>
                  <a:cubicBezTo>
                    <a:pt x="168271" y="111994"/>
                    <a:pt x="148803" y="96066"/>
                    <a:pt x="126681" y="96951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732" name="Freeform: Shape 385">
              <a:extLst>
                <a:ext uri="{FF2B5EF4-FFF2-40B4-BE49-F238E27FC236}">
                  <a16:creationId xmlns:a16="http://schemas.microsoft.com/office/drawing/2014/main" id="{6275F603-3066-812E-087D-4AC4252360A1}"/>
                </a:ext>
              </a:extLst>
            </p:cNvPr>
            <p:cNvSpPr/>
            <p:nvPr/>
          </p:nvSpPr>
          <p:spPr>
            <a:xfrm>
              <a:off x="2815350" y="4605883"/>
              <a:ext cx="123886" cy="97339"/>
            </a:xfrm>
            <a:custGeom>
              <a:avLst/>
              <a:gdLst>
                <a:gd name="connsiteX0" fmla="*/ 30056 w 123886"/>
                <a:gd name="connsiteY0" fmla="*/ 95608 h 97339"/>
                <a:gd name="connsiteX1" fmla="*/ 112352 w 123886"/>
                <a:gd name="connsiteY1" fmla="*/ 32780 h 97339"/>
                <a:gd name="connsiteX2" fmla="*/ 94654 w 123886"/>
                <a:gd name="connsiteY2" fmla="*/ 9772 h 97339"/>
                <a:gd name="connsiteX3" fmla="*/ 12358 w 123886"/>
                <a:gd name="connsiteY3" fmla="*/ 72600 h 97339"/>
                <a:gd name="connsiteX4" fmla="*/ 30056 w 123886"/>
                <a:gd name="connsiteY4" fmla="*/ 95608 h 9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86" h="97339">
                  <a:moveTo>
                    <a:pt x="30056" y="95608"/>
                  </a:moveTo>
                  <a:cubicBezTo>
                    <a:pt x="57488" y="74370"/>
                    <a:pt x="84920" y="54017"/>
                    <a:pt x="112352" y="32780"/>
                  </a:cubicBezTo>
                  <a:cubicBezTo>
                    <a:pt x="127395" y="21276"/>
                    <a:pt x="109697" y="-1732"/>
                    <a:pt x="94654" y="9772"/>
                  </a:cubicBezTo>
                  <a:cubicBezTo>
                    <a:pt x="67222" y="31010"/>
                    <a:pt x="39790" y="51363"/>
                    <a:pt x="12358" y="72600"/>
                  </a:cubicBezTo>
                  <a:cubicBezTo>
                    <a:pt x="-2685" y="84104"/>
                    <a:pt x="15013" y="107111"/>
                    <a:pt x="30056" y="95608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756" name="Freeform: Shape 386">
              <a:extLst>
                <a:ext uri="{FF2B5EF4-FFF2-40B4-BE49-F238E27FC236}">
                  <a16:creationId xmlns:a16="http://schemas.microsoft.com/office/drawing/2014/main" id="{28F674AF-56AC-78B8-D2AF-73F1DF994472}"/>
                </a:ext>
              </a:extLst>
            </p:cNvPr>
            <p:cNvSpPr/>
            <p:nvPr/>
          </p:nvSpPr>
          <p:spPr>
            <a:xfrm>
              <a:off x="1644586" y="5713298"/>
              <a:ext cx="247773" cy="345112"/>
            </a:xfrm>
            <a:custGeom>
              <a:avLst/>
              <a:gdLst>
                <a:gd name="connsiteX0" fmla="*/ 146016 w 247772"/>
                <a:gd name="connsiteY0" fmla="*/ 90782 h 345112"/>
                <a:gd name="connsiteX1" fmla="*/ 133627 w 247772"/>
                <a:gd name="connsiteY1" fmla="*/ 56271 h 345112"/>
                <a:gd name="connsiteX2" fmla="*/ 166368 w 247772"/>
                <a:gd name="connsiteY2" fmla="*/ 32378 h 345112"/>
                <a:gd name="connsiteX3" fmla="*/ 148670 w 247772"/>
                <a:gd name="connsiteY3" fmla="*/ 9371 h 345112"/>
                <a:gd name="connsiteX4" fmla="*/ 102655 w 247772"/>
                <a:gd name="connsiteY4" fmla="*/ 53616 h 345112"/>
                <a:gd name="connsiteX5" fmla="*/ 109735 w 247772"/>
                <a:gd name="connsiteY5" fmla="*/ 81048 h 345112"/>
                <a:gd name="connsiteX6" fmla="*/ 131857 w 247772"/>
                <a:gd name="connsiteY6" fmla="*/ 133257 h 345112"/>
                <a:gd name="connsiteX7" fmla="*/ 196455 w 247772"/>
                <a:gd name="connsiteY7" fmla="*/ 285461 h 345112"/>
                <a:gd name="connsiteX8" fmla="*/ 96461 w 247772"/>
                <a:gd name="connsiteY8" fmla="*/ 173963 h 345112"/>
                <a:gd name="connsiteX9" fmla="*/ 76108 w 247772"/>
                <a:gd name="connsiteY9" fmla="*/ 171308 h 345112"/>
                <a:gd name="connsiteX10" fmla="*/ 10625 w 247772"/>
                <a:gd name="connsiteY10" fmla="*/ 229711 h 345112"/>
                <a:gd name="connsiteX11" fmla="*/ 33633 w 247772"/>
                <a:gd name="connsiteY11" fmla="*/ 247410 h 345112"/>
                <a:gd name="connsiteX12" fmla="*/ 82302 w 247772"/>
                <a:gd name="connsiteY12" fmla="*/ 203164 h 345112"/>
                <a:gd name="connsiteX13" fmla="*/ 223002 w 247772"/>
                <a:gd name="connsiteY13" fmla="*/ 340324 h 345112"/>
                <a:gd name="connsiteX14" fmla="*/ 241585 w 247772"/>
                <a:gd name="connsiteY14" fmla="*/ 321742 h 345112"/>
                <a:gd name="connsiteX15" fmla="*/ 175217 w 247772"/>
                <a:gd name="connsiteY15" fmla="*/ 165114 h 345112"/>
                <a:gd name="connsiteX16" fmla="*/ 146016 w 247772"/>
                <a:gd name="connsiteY16" fmla="*/ 90782 h 34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772" h="345112">
                  <a:moveTo>
                    <a:pt x="146016" y="90782"/>
                  </a:moveTo>
                  <a:cubicBezTo>
                    <a:pt x="142476" y="82818"/>
                    <a:pt x="130972" y="65120"/>
                    <a:pt x="133627" y="56271"/>
                  </a:cubicBezTo>
                  <a:cubicBezTo>
                    <a:pt x="135397" y="50076"/>
                    <a:pt x="161059" y="35918"/>
                    <a:pt x="166368" y="32378"/>
                  </a:cubicBezTo>
                  <a:cubicBezTo>
                    <a:pt x="181412" y="21759"/>
                    <a:pt x="163714" y="-1248"/>
                    <a:pt x="148670" y="9371"/>
                  </a:cubicBezTo>
                  <a:cubicBezTo>
                    <a:pt x="134512" y="19990"/>
                    <a:pt x="106195" y="33263"/>
                    <a:pt x="102655" y="53616"/>
                  </a:cubicBezTo>
                  <a:cubicBezTo>
                    <a:pt x="100886" y="63350"/>
                    <a:pt x="106195" y="72199"/>
                    <a:pt x="109735" y="81048"/>
                  </a:cubicBezTo>
                  <a:cubicBezTo>
                    <a:pt x="116814" y="98746"/>
                    <a:pt x="124778" y="115559"/>
                    <a:pt x="131857" y="133257"/>
                  </a:cubicBezTo>
                  <a:cubicBezTo>
                    <a:pt x="153095" y="183697"/>
                    <a:pt x="175217" y="235021"/>
                    <a:pt x="196455" y="285461"/>
                  </a:cubicBezTo>
                  <a:cubicBezTo>
                    <a:pt x="158404" y="253604"/>
                    <a:pt x="126548" y="211129"/>
                    <a:pt x="96461" y="173963"/>
                  </a:cubicBezTo>
                  <a:cubicBezTo>
                    <a:pt x="92036" y="167768"/>
                    <a:pt x="82302" y="165999"/>
                    <a:pt x="76108" y="171308"/>
                  </a:cubicBezTo>
                  <a:cubicBezTo>
                    <a:pt x="53101" y="189891"/>
                    <a:pt x="31863" y="209359"/>
                    <a:pt x="10625" y="229711"/>
                  </a:cubicBezTo>
                  <a:cubicBezTo>
                    <a:pt x="-2648" y="242985"/>
                    <a:pt x="20359" y="259798"/>
                    <a:pt x="33633" y="247410"/>
                  </a:cubicBezTo>
                  <a:cubicBezTo>
                    <a:pt x="49561" y="231481"/>
                    <a:pt x="65489" y="217323"/>
                    <a:pt x="82302" y="203164"/>
                  </a:cubicBezTo>
                  <a:cubicBezTo>
                    <a:pt x="123893" y="253604"/>
                    <a:pt x="166368" y="307583"/>
                    <a:pt x="223002" y="340324"/>
                  </a:cubicBezTo>
                  <a:cubicBezTo>
                    <a:pt x="233621" y="346519"/>
                    <a:pt x="246010" y="332361"/>
                    <a:pt x="241585" y="321742"/>
                  </a:cubicBezTo>
                  <a:cubicBezTo>
                    <a:pt x="219462" y="269532"/>
                    <a:pt x="197340" y="217323"/>
                    <a:pt x="175217" y="165114"/>
                  </a:cubicBezTo>
                  <a:cubicBezTo>
                    <a:pt x="166368" y="139452"/>
                    <a:pt x="156634" y="115559"/>
                    <a:pt x="146016" y="90782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761" name="Freeform: Shape 387">
              <a:extLst>
                <a:ext uri="{FF2B5EF4-FFF2-40B4-BE49-F238E27FC236}">
                  <a16:creationId xmlns:a16="http://schemas.microsoft.com/office/drawing/2014/main" id="{187BD104-7BA2-6296-18FD-1157C9966745}"/>
                </a:ext>
              </a:extLst>
            </p:cNvPr>
            <p:cNvSpPr/>
            <p:nvPr/>
          </p:nvSpPr>
          <p:spPr>
            <a:xfrm>
              <a:off x="1814776" y="5759132"/>
              <a:ext cx="141585" cy="132735"/>
            </a:xfrm>
            <a:custGeom>
              <a:avLst/>
              <a:gdLst>
                <a:gd name="connsiteX0" fmla="*/ 61661 w 141584"/>
                <a:gd name="connsiteY0" fmla="*/ 9553 h 132735"/>
                <a:gd name="connsiteX1" fmla="*/ 7682 w 141584"/>
                <a:gd name="connsiteY1" fmla="*/ 57337 h 132735"/>
                <a:gd name="connsiteX2" fmla="*/ 35999 w 141584"/>
                <a:gd name="connsiteY2" fmla="*/ 53798 h 132735"/>
                <a:gd name="connsiteX3" fmla="*/ 58121 w 141584"/>
                <a:gd name="connsiteY3" fmla="*/ 42294 h 132735"/>
                <a:gd name="connsiteX4" fmla="*/ 60776 w 141584"/>
                <a:gd name="connsiteY4" fmla="*/ 61762 h 132735"/>
                <a:gd name="connsiteX5" fmla="*/ 63431 w 141584"/>
                <a:gd name="connsiteY5" fmla="*/ 113971 h 132735"/>
                <a:gd name="connsiteX6" fmla="*/ 89093 w 141584"/>
                <a:gd name="connsiteY6" fmla="*/ 121050 h 132735"/>
                <a:gd name="connsiteX7" fmla="*/ 138648 w 141584"/>
                <a:gd name="connsiteY7" fmla="*/ 67956 h 132735"/>
                <a:gd name="connsiteX8" fmla="*/ 115640 w 141584"/>
                <a:gd name="connsiteY8" fmla="*/ 50258 h 132735"/>
                <a:gd name="connsiteX9" fmla="*/ 91748 w 141584"/>
                <a:gd name="connsiteY9" fmla="*/ 75035 h 132735"/>
                <a:gd name="connsiteX10" fmla="*/ 61661 w 141584"/>
                <a:gd name="connsiteY10" fmla="*/ 9553 h 132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84" h="132735">
                  <a:moveTo>
                    <a:pt x="61661" y="9553"/>
                  </a:moveTo>
                  <a:cubicBezTo>
                    <a:pt x="30689" y="-2836"/>
                    <a:pt x="603" y="26365"/>
                    <a:pt x="7682" y="57337"/>
                  </a:cubicBezTo>
                  <a:cubicBezTo>
                    <a:pt x="11222" y="75035"/>
                    <a:pt x="40423" y="72381"/>
                    <a:pt x="35999" y="53798"/>
                  </a:cubicBezTo>
                  <a:cubicBezTo>
                    <a:pt x="33344" y="39639"/>
                    <a:pt x="47502" y="26365"/>
                    <a:pt x="58121" y="42294"/>
                  </a:cubicBezTo>
                  <a:cubicBezTo>
                    <a:pt x="61661" y="46718"/>
                    <a:pt x="60776" y="56452"/>
                    <a:pt x="60776" y="61762"/>
                  </a:cubicBezTo>
                  <a:cubicBezTo>
                    <a:pt x="61661" y="79460"/>
                    <a:pt x="62546" y="97158"/>
                    <a:pt x="63431" y="113971"/>
                  </a:cubicBezTo>
                  <a:cubicBezTo>
                    <a:pt x="64316" y="127245"/>
                    <a:pt x="81129" y="129899"/>
                    <a:pt x="89093" y="121050"/>
                  </a:cubicBezTo>
                  <a:cubicBezTo>
                    <a:pt x="105021" y="102467"/>
                    <a:pt x="120949" y="84769"/>
                    <a:pt x="138648" y="67956"/>
                  </a:cubicBezTo>
                  <a:cubicBezTo>
                    <a:pt x="151921" y="54682"/>
                    <a:pt x="128914" y="37869"/>
                    <a:pt x="115640" y="50258"/>
                  </a:cubicBezTo>
                  <a:cubicBezTo>
                    <a:pt x="107676" y="58222"/>
                    <a:pt x="99712" y="67071"/>
                    <a:pt x="91748" y="75035"/>
                  </a:cubicBezTo>
                  <a:cubicBezTo>
                    <a:pt x="91748" y="48488"/>
                    <a:pt x="87323" y="19286"/>
                    <a:pt x="61661" y="9553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762" name="Freeform: Shape 388">
              <a:extLst>
                <a:ext uri="{FF2B5EF4-FFF2-40B4-BE49-F238E27FC236}">
                  <a16:creationId xmlns:a16="http://schemas.microsoft.com/office/drawing/2014/main" id="{C2234FAD-DC28-2F76-21E1-E305EA4390D3}"/>
                </a:ext>
              </a:extLst>
            </p:cNvPr>
            <p:cNvSpPr/>
            <p:nvPr/>
          </p:nvSpPr>
          <p:spPr>
            <a:xfrm>
              <a:off x="2005595" y="5548755"/>
              <a:ext cx="97339" cy="115037"/>
            </a:xfrm>
            <a:custGeom>
              <a:avLst/>
              <a:gdLst>
                <a:gd name="connsiteX0" fmla="*/ 95608 w 97339"/>
                <a:gd name="connsiteY0" fmla="*/ 89849 h 115037"/>
                <a:gd name="connsiteX1" fmla="*/ 32780 w 97339"/>
                <a:gd name="connsiteY1" fmla="*/ 11977 h 115037"/>
                <a:gd name="connsiteX2" fmla="*/ 9772 w 97339"/>
                <a:gd name="connsiteY2" fmla="*/ 29675 h 115037"/>
                <a:gd name="connsiteX3" fmla="*/ 72600 w 97339"/>
                <a:gd name="connsiteY3" fmla="*/ 107547 h 115037"/>
                <a:gd name="connsiteX4" fmla="*/ 95608 w 97339"/>
                <a:gd name="connsiteY4" fmla="*/ 89849 h 11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339" h="115037">
                  <a:moveTo>
                    <a:pt x="95608" y="89849"/>
                  </a:moveTo>
                  <a:cubicBezTo>
                    <a:pt x="74370" y="64186"/>
                    <a:pt x="54017" y="37639"/>
                    <a:pt x="32780" y="11977"/>
                  </a:cubicBezTo>
                  <a:cubicBezTo>
                    <a:pt x="21276" y="-2181"/>
                    <a:pt x="-1732" y="14632"/>
                    <a:pt x="9772" y="29675"/>
                  </a:cubicBezTo>
                  <a:cubicBezTo>
                    <a:pt x="31010" y="55337"/>
                    <a:pt x="51363" y="81884"/>
                    <a:pt x="72600" y="107547"/>
                  </a:cubicBezTo>
                  <a:cubicBezTo>
                    <a:pt x="84989" y="121705"/>
                    <a:pt x="107996" y="104007"/>
                    <a:pt x="95608" y="89849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763" name="Freeform: Shape 389">
              <a:extLst>
                <a:ext uri="{FF2B5EF4-FFF2-40B4-BE49-F238E27FC236}">
                  <a16:creationId xmlns:a16="http://schemas.microsoft.com/office/drawing/2014/main" id="{9BCB9B40-4AC5-CDB6-CCCA-9C4073CBA4E9}"/>
                </a:ext>
              </a:extLst>
            </p:cNvPr>
            <p:cNvSpPr/>
            <p:nvPr/>
          </p:nvSpPr>
          <p:spPr>
            <a:xfrm>
              <a:off x="2065781" y="5480604"/>
              <a:ext cx="168132" cy="141585"/>
            </a:xfrm>
            <a:custGeom>
              <a:avLst/>
              <a:gdLst>
                <a:gd name="connsiteX0" fmla="*/ 146034 w 168131"/>
                <a:gd name="connsiteY0" fmla="*/ 38538 h 141584"/>
                <a:gd name="connsiteX1" fmla="*/ 87631 w 168131"/>
                <a:gd name="connsiteY1" fmla="*/ 90747 h 141584"/>
                <a:gd name="connsiteX2" fmla="*/ 76127 w 168131"/>
                <a:gd name="connsiteY2" fmla="*/ 18185 h 141584"/>
                <a:gd name="connsiteX3" fmla="*/ 7104 w 168131"/>
                <a:gd name="connsiteY3" fmla="*/ 50926 h 141584"/>
                <a:gd name="connsiteX4" fmla="*/ 35421 w 168131"/>
                <a:gd name="connsiteY4" fmla="*/ 55350 h 141584"/>
                <a:gd name="connsiteX5" fmla="*/ 61084 w 168131"/>
                <a:gd name="connsiteY5" fmla="*/ 47387 h 141584"/>
                <a:gd name="connsiteX6" fmla="*/ 61969 w 168131"/>
                <a:gd name="connsiteY6" fmla="*/ 75704 h 141584"/>
                <a:gd name="connsiteX7" fmla="*/ 59314 w 168131"/>
                <a:gd name="connsiteY7" fmla="*/ 127913 h 141584"/>
                <a:gd name="connsiteX8" fmla="*/ 84976 w 168131"/>
                <a:gd name="connsiteY8" fmla="*/ 134992 h 141584"/>
                <a:gd name="connsiteX9" fmla="*/ 162847 w 168131"/>
                <a:gd name="connsiteY9" fmla="*/ 62430 h 141584"/>
                <a:gd name="connsiteX10" fmla="*/ 146034 w 168131"/>
                <a:gd name="connsiteY10" fmla="*/ 38538 h 14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8131" h="141584">
                  <a:moveTo>
                    <a:pt x="146034" y="38538"/>
                  </a:moveTo>
                  <a:cubicBezTo>
                    <a:pt x="125681" y="55350"/>
                    <a:pt x="107098" y="73048"/>
                    <a:pt x="87631" y="90747"/>
                  </a:cubicBezTo>
                  <a:cubicBezTo>
                    <a:pt x="91170" y="65085"/>
                    <a:pt x="98249" y="40307"/>
                    <a:pt x="76127" y="18185"/>
                  </a:cubicBezTo>
                  <a:cubicBezTo>
                    <a:pt x="46925" y="-11017"/>
                    <a:pt x="15068" y="20839"/>
                    <a:pt x="7104" y="50926"/>
                  </a:cubicBezTo>
                  <a:cubicBezTo>
                    <a:pt x="2680" y="68624"/>
                    <a:pt x="30997" y="72164"/>
                    <a:pt x="35421" y="55350"/>
                  </a:cubicBezTo>
                  <a:cubicBezTo>
                    <a:pt x="38961" y="41192"/>
                    <a:pt x="53119" y="28803"/>
                    <a:pt x="61084" y="47387"/>
                  </a:cubicBezTo>
                  <a:cubicBezTo>
                    <a:pt x="64623" y="56236"/>
                    <a:pt x="63738" y="65969"/>
                    <a:pt x="61969" y="75704"/>
                  </a:cubicBezTo>
                  <a:cubicBezTo>
                    <a:pt x="59314" y="93402"/>
                    <a:pt x="54889" y="109330"/>
                    <a:pt x="59314" y="127913"/>
                  </a:cubicBezTo>
                  <a:cubicBezTo>
                    <a:pt x="61969" y="141186"/>
                    <a:pt x="76127" y="144726"/>
                    <a:pt x="84976" y="134992"/>
                  </a:cubicBezTo>
                  <a:cubicBezTo>
                    <a:pt x="109753" y="109330"/>
                    <a:pt x="135415" y="85437"/>
                    <a:pt x="162847" y="62430"/>
                  </a:cubicBezTo>
                  <a:cubicBezTo>
                    <a:pt x="177006" y="49156"/>
                    <a:pt x="160193" y="26149"/>
                    <a:pt x="146034" y="38538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764" name="Freeform: Shape 390">
              <a:extLst>
                <a:ext uri="{FF2B5EF4-FFF2-40B4-BE49-F238E27FC236}">
                  <a16:creationId xmlns:a16="http://schemas.microsoft.com/office/drawing/2014/main" id="{61BC7C8F-729B-04EE-3940-F5590C84D750}"/>
                </a:ext>
              </a:extLst>
            </p:cNvPr>
            <p:cNvSpPr/>
            <p:nvPr/>
          </p:nvSpPr>
          <p:spPr>
            <a:xfrm>
              <a:off x="2164785" y="5348899"/>
              <a:ext cx="106188" cy="97339"/>
            </a:xfrm>
            <a:custGeom>
              <a:avLst/>
              <a:gdLst>
                <a:gd name="connsiteX0" fmla="*/ 18713 w 106188"/>
                <a:gd name="connsiteY0" fmla="*/ 20694 h 97339"/>
                <a:gd name="connsiteX1" fmla="*/ 14289 w 106188"/>
                <a:gd name="connsiteY1" fmla="*/ 25119 h 97339"/>
                <a:gd name="connsiteX2" fmla="*/ 22253 w 106188"/>
                <a:gd name="connsiteY2" fmla="*/ 87062 h 97339"/>
                <a:gd name="connsiteX3" fmla="*/ 83311 w 106188"/>
                <a:gd name="connsiteY3" fmla="*/ 87062 h 97339"/>
                <a:gd name="connsiteX4" fmla="*/ 90390 w 106188"/>
                <a:gd name="connsiteY4" fmla="*/ 25119 h 97339"/>
                <a:gd name="connsiteX5" fmla="*/ 22253 w 106188"/>
                <a:gd name="connsiteY5" fmla="*/ 16270 h 97339"/>
                <a:gd name="connsiteX6" fmla="*/ 18713 w 106188"/>
                <a:gd name="connsiteY6" fmla="*/ 20694 h 97339"/>
                <a:gd name="connsiteX7" fmla="*/ 63843 w 106188"/>
                <a:gd name="connsiteY7" fmla="*/ 65824 h 97339"/>
                <a:gd name="connsiteX8" fmla="*/ 37296 w 106188"/>
                <a:gd name="connsiteY8" fmla="*/ 42817 h 97339"/>
                <a:gd name="connsiteX9" fmla="*/ 38181 w 106188"/>
                <a:gd name="connsiteY9" fmla="*/ 40162 h 97339"/>
                <a:gd name="connsiteX10" fmla="*/ 39066 w 106188"/>
                <a:gd name="connsiteY10" fmla="*/ 39277 h 97339"/>
                <a:gd name="connsiteX11" fmla="*/ 63843 w 106188"/>
                <a:gd name="connsiteY11" fmla="*/ 65824 h 9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6188" h="97339">
                  <a:moveTo>
                    <a:pt x="18713" y="20694"/>
                  </a:moveTo>
                  <a:cubicBezTo>
                    <a:pt x="16943" y="21579"/>
                    <a:pt x="15174" y="23349"/>
                    <a:pt x="14289" y="25119"/>
                  </a:cubicBezTo>
                  <a:cubicBezTo>
                    <a:pt x="1900" y="45471"/>
                    <a:pt x="4555" y="71134"/>
                    <a:pt x="22253" y="87062"/>
                  </a:cubicBezTo>
                  <a:cubicBezTo>
                    <a:pt x="39951" y="103875"/>
                    <a:pt x="65613" y="102990"/>
                    <a:pt x="83311" y="87062"/>
                  </a:cubicBezTo>
                  <a:cubicBezTo>
                    <a:pt x="100124" y="71134"/>
                    <a:pt x="106318" y="44587"/>
                    <a:pt x="90390" y="25119"/>
                  </a:cubicBezTo>
                  <a:cubicBezTo>
                    <a:pt x="74462" y="4766"/>
                    <a:pt x="42606" y="341"/>
                    <a:pt x="22253" y="16270"/>
                  </a:cubicBezTo>
                  <a:cubicBezTo>
                    <a:pt x="21368" y="18039"/>
                    <a:pt x="19598" y="19809"/>
                    <a:pt x="18713" y="20694"/>
                  </a:cubicBezTo>
                  <a:close/>
                  <a:moveTo>
                    <a:pt x="63843" y="65824"/>
                  </a:moveTo>
                  <a:cubicBezTo>
                    <a:pt x="48800" y="79983"/>
                    <a:pt x="26677" y="58745"/>
                    <a:pt x="37296" y="42817"/>
                  </a:cubicBezTo>
                  <a:cubicBezTo>
                    <a:pt x="38181" y="41932"/>
                    <a:pt x="38181" y="41047"/>
                    <a:pt x="38181" y="40162"/>
                  </a:cubicBezTo>
                  <a:cubicBezTo>
                    <a:pt x="38181" y="40162"/>
                    <a:pt x="39066" y="39277"/>
                    <a:pt x="39066" y="39277"/>
                  </a:cubicBezTo>
                  <a:cubicBezTo>
                    <a:pt x="57649" y="26004"/>
                    <a:pt x="82426" y="49011"/>
                    <a:pt x="63843" y="65824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765" name="Freeform: Shape 391">
              <a:extLst>
                <a:ext uri="{FF2B5EF4-FFF2-40B4-BE49-F238E27FC236}">
                  <a16:creationId xmlns:a16="http://schemas.microsoft.com/office/drawing/2014/main" id="{D8C4D17B-F543-9EAD-57D9-0BEB25B9CFE6}"/>
                </a:ext>
              </a:extLst>
            </p:cNvPr>
            <p:cNvSpPr/>
            <p:nvPr/>
          </p:nvSpPr>
          <p:spPr>
            <a:xfrm>
              <a:off x="2119263" y="5722700"/>
              <a:ext cx="106188" cy="115037"/>
            </a:xfrm>
            <a:custGeom>
              <a:avLst/>
              <a:gdLst>
                <a:gd name="connsiteX0" fmla="*/ 9371 w 106188"/>
                <a:gd name="connsiteY0" fmla="*/ 30056 h 115037"/>
                <a:gd name="connsiteX1" fmla="*/ 81048 w 106188"/>
                <a:gd name="connsiteY1" fmla="*/ 106158 h 115037"/>
                <a:gd name="connsiteX2" fmla="*/ 98746 w 106188"/>
                <a:gd name="connsiteY2" fmla="*/ 83150 h 115037"/>
                <a:gd name="connsiteX3" fmla="*/ 32378 w 106188"/>
                <a:gd name="connsiteY3" fmla="*/ 12358 h 115037"/>
                <a:gd name="connsiteX4" fmla="*/ 9371 w 106188"/>
                <a:gd name="connsiteY4" fmla="*/ 30056 h 11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88" h="115037">
                  <a:moveTo>
                    <a:pt x="9371" y="30056"/>
                  </a:moveTo>
                  <a:cubicBezTo>
                    <a:pt x="30609" y="57488"/>
                    <a:pt x="54501" y="83150"/>
                    <a:pt x="81048" y="106158"/>
                  </a:cubicBezTo>
                  <a:cubicBezTo>
                    <a:pt x="95206" y="118546"/>
                    <a:pt x="112905" y="95539"/>
                    <a:pt x="98746" y="83150"/>
                  </a:cubicBezTo>
                  <a:cubicBezTo>
                    <a:pt x="73969" y="61913"/>
                    <a:pt x="51846" y="38905"/>
                    <a:pt x="32378" y="12358"/>
                  </a:cubicBezTo>
                  <a:cubicBezTo>
                    <a:pt x="21760" y="-2685"/>
                    <a:pt x="-1248" y="15013"/>
                    <a:pt x="9371" y="30056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766" name="Freeform: Shape 392">
              <a:extLst>
                <a:ext uri="{FF2B5EF4-FFF2-40B4-BE49-F238E27FC236}">
                  <a16:creationId xmlns:a16="http://schemas.microsoft.com/office/drawing/2014/main" id="{B930D6A1-EEBD-2D5A-BA26-F9479DCD1F9D}"/>
                </a:ext>
              </a:extLst>
            </p:cNvPr>
            <p:cNvSpPr/>
            <p:nvPr/>
          </p:nvSpPr>
          <p:spPr>
            <a:xfrm>
              <a:off x="2201565" y="5631828"/>
              <a:ext cx="123886" cy="123886"/>
            </a:xfrm>
            <a:custGeom>
              <a:avLst/>
              <a:gdLst>
                <a:gd name="connsiteX0" fmla="*/ 20869 w 123886"/>
                <a:gd name="connsiteY0" fmla="*/ 28013 h 123886"/>
                <a:gd name="connsiteX1" fmla="*/ 19100 w 123886"/>
                <a:gd name="connsiteY1" fmla="*/ 103230 h 123886"/>
                <a:gd name="connsiteX2" fmla="*/ 102281 w 123886"/>
                <a:gd name="connsiteY2" fmla="*/ 111194 h 123886"/>
                <a:gd name="connsiteX3" fmla="*/ 112015 w 123886"/>
                <a:gd name="connsiteY3" fmla="*/ 29783 h 123886"/>
                <a:gd name="connsiteX4" fmla="*/ 27064 w 123886"/>
                <a:gd name="connsiteY4" fmla="*/ 18279 h 123886"/>
                <a:gd name="connsiteX5" fmla="*/ 20869 w 123886"/>
                <a:gd name="connsiteY5" fmla="*/ 28013 h 123886"/>
                <a:gd name="connsiteX6" fmla="*/ 84582 w 123886"/>
                <a:gd name="connsiteY6" fmla="*/ 88187 h 123886"/>
                <a:gd name="connsiteX7" fmla="*/ 45647 w 123886"/>
                <a:gd name="connsiteY7" fmla="*/ 43942 h 123886"/>
                <a:gd name="connsiteX8" fmla="*/ 49186 w 123886"/>
                <a:gd name="connsiteY8" fmla="*/ 38632 h 123886"/>
                <a:gd name="connsiteX9" fmla="*/ 84582 w 123886"/>
                <a:gd name="connsiteY9" fmla="*/ 88187 h 1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86" h="123886">
                  <a:moveTo>
                    <a:pt x="20869" y="28013"/>
                  </a:moveTo>
                  <a:cubicBezTo>
                    <a:pt x="4056" y="49251"/>
                    <a:pt x="517" y="80222"/>
                    <a:pt x="19100" y="103230"/>
                  </a:cubicBezTo>
                  <a:cubicBezTo>
                    <a:pt x="38567" y="128007"/>
                    <a:pt x="78388" y="130662"/>
                    <a:pt x="102281" y="111194"/>
                  </a:cubicBezTo>
                  <a:cubicBezTo>
                    <a:pt x="125288" y="91726"/>
                    <a:pt x="129713" y="53675"/>
                    <a:pt x="112015" y="29783"/>
                  </a:cubicBezTo>
                  <a:cubicBezTo>
                    <a:pt x="91662" y="3236"/>
                    <a:pt x="53611" y="-304"/>
                    <a:pt x="27064" y="18279"/>
                  </a:cubicBezTo>
                  <a:cubicBezTo>
                    <a:pt x="22639" y="20934"/>
                    <a:pt x="20869" y="24474"/>
                    <a:pt x="20869" y="28013"/>
                  </a:cubicBezTo>
                  <a:close/>
                  <a:moveTo>
                    <a:pt x="84582" y="88187"/>
                  </a:moveTo>
                  <a:cubicBezTo>
                    <a:pt x="56265" y="113849"/>
                    <a:pt x="16445" y="69604"/>
                    <a:pt x="45647" y="43942"/>
                  </a:cubicBezTo>
                  <a:cubicBezTo>
                    <a:pt x="47416" y="42172"/>
                    <a:pt x="48301" y="40402"/>
                    <a:pt x="49186" y="38632"/>
                  </a:cubicBezTo>
                  <a:cubicBezTo>
                    <a:pt x="79273" y="25358"/>
                    <a:pt x="112015" y="63409"/>
                    <a:pt x="84582" y="88187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767" name="Freeform: Shape 393">
              <a:extLst>
                <a:ext uri="{FF2B5EF4-FFF2-40B4-BE49-F238E27FC236}">
                  <a16:creationId xmlns:a16="http://schemas.microsoft.com/office/drawing/2014/main" id="{AD0957BC-BA30-AF82-9037-B77F449F4BF8}"/>
                </a:ext>
              </a:extLst>
            </p:cNvPr>
            <p:cNvSpPr/>
            <p:nvPr/>
          </p:nvSpPr>
          <p:spPr>
            <a:xfrm>
              <a:off x="1898590" y="5840908"/>
              <a:ext cx="123886" cy="115037"/>
            </a:xfrm>
            <a:custGeom>
              <a:avLst/>
              <a:gdLst>
                <a:gd name="connsiteX0" fmla="*/ 98194 w 123886"/>
                <a:gd name="connsiteY0" fmla="*/ 11842 h 115037"/>
                <a:gd name="connsiteX1" fmla="*/ 12358 w 123886"/>
                <a:gd name="connsiteY1" fmla="*/ 89714 h 115037"/>
                <a:gd name="connsiteX2" fmla="*/ 30056 w 123886"/>
                <a:gd name="connsiteY2" fmla="*/ 112721 h 115037"/>
                <a:gd name="connsiteX3" fmla="*/ 121201 w 123886"/>
                <a:gd name="connsiteY3" fmla="*/ 29540 h 115037"/>
                <a:gd name="connsiteX4" fmla="*/ 98194 w 123886"/>
                <a:gd name="connsiteY4" fmla="*/ 11842 h 11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86" h="115037">
                  <a:moveTo>
                    <a:pt x="98194" y="11842"/>
                  </a:moveTo>
                  <a:cubicBezTo>
                    <a:pt x="72532" y="41044"/>
                    <a:pt x="44215" y="66706"/>
                    <a:pt x="12358" y="89714"/>
                  </a:cubicBezTo>
                  <a:cubicBezTo>
                    <a:pt x="-2685" y="100333"/>
                    <a:pt x="15013" y="123340"/>
                    <a:pt x="30056" y="112721"/>
                  </a:cubicBezTo>
                  <a:cubicBezTo>
                    <a:pt x="63683" y="87944"/>
                    <a:pt x="93769" y="60512"/>
                    <a:pt x="121201" y="29540"/>
                  </a:cubicBezTo>
                  <a:cubicBezTo>
                    <a:pt x="133590" y="15381"/>
                    <a:pt x="110582" y="-2317"/>
                    <a:pt x="98194" y="11842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768" name="Freeform: Shape 394">
              <a:extLst>
                <a:ext uri="{FF2B5EF4-FFF2-40B4-BE49-F238E27FC236}">
                  <a16:creationId xmlns:a16="http://schemas.microsoft.com/office/drawing/2014/main" id="{97F2D157-800F-C4AF-2FC8-C7E605261C39}"/>
                </a:ext>
              </a:extLst>
            </p:cNvPr>
            <p:cNvSpPr/>
            <p:nvPr/>
          </p:nvSpPr>
          <p:spPr>
            <a:xfrm>
              <a:off x="1971544" y="5912811"/>
              <a:ext cx="141585" cy="115037"/>
            </a:xfrm>
            <a:custGeom>
              <a:avLst/>
              <a:gdLst>
                <a:gd name="connsiteX0" fmla="*/ 74795 w 141584"/>
                <a:gd name="connsiteY0" fmla="*/ 12501 h 115037"/>
                <a:gd name="connsiteX1" fmla="*/ 51787 w 141584"/>
                <a:gd name="connsiteY1" fmla="*/ 30199 h 115037"/>
                <a:gd name="connsiteX2" fmla="*/ 65061 w 141584"/>
                <a:gd name="connsiteY2" fmla="*/ 49667 h 115037"/>
                <a:gd name="connsiteX3" fmla="*/ 37629 w 141584"/>
                <a:gd name="connsiteY3" fmla="*/ 70905 h 115037"/>
                <a:gd name="connsiteX4" fmla="*/ 34974 w 141584"/>
                <a:gd name="connsiteY4" fmla="*/ 28430 h 115037"/>
                <a:gd name="connsiteX5" fmla="*/ 6657 w 141584"/>
                <a:gd name="connsiteY5" fmla="*/ 31969 h 115037"/>
                <a:gd name="connsiteX6" fmla="*/ 10197 w 141584"/>
                <a:gd name="connsiteY6" fmla="*/ 100106 h 115037"/>
                <a:gd name="connsiteX7" fmla="*/ 33204 w 141584"/>
                <a:gd name="connsiteY7" fmla="*/ 109840 h 115037"/>
                <a:gd name="connsiteX8" fmla="*/ 82759 w 141584"/>
                <a:gd name="connsiteY8" fmla="*/ 73559 h 115037"/>
                <a:gd name="connsiteX9" fmla="*/ 108421 w 141584"/>
                <a:gd name="connsiteY9" fmla="*/ 103646 h 115037"/>
                <a:gd name="connsiteX10" fmla="*/ 131428 w 141584"/>
                <a:gd name="connsiteY10" fmla="*/ 85948 h 115037"/>
                <a:gd name="connsiteX11" fmla="*/ 74795 w 141584"/>
                <a:gd name="connsiteY11" fmla="*/ 12501 h 11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584" h="115037">
                  <a:moveTo>
                    <a:pt x="74795" y="12501"/>
                  </a:moveTo>
                  <a:cubicBezTo>
                    <a:pt x="64176" y="-2542"/>
                    <a:pt x="41168" y="14271"/>
                    <a:pt x="51787" y="30199"/>
                  </a:cubicBezTo>
                  <a:cubicBezTo>
                    <a:pt x="56212" y="36393"/>
                    <a:pt x="60636" y="43472"/>
                    <a:pt x="65061" y="49667"/>
                  </a:cubicBezTo>
                  <a:cubicBezTo>
                    <a:pt x="56212" y="56746"/>
                    <a:pt x="46478" y="63826"/>
                    <a:pt x="37629" y="70905"/>
                  </a:cubicBezTo>
                  <a:cubicBezTo>
                    <a:pt x="36744" y="56746"/>
                    <a:pt x="35859" y="42588"/>
                    <a:pt x="34974" y="28430"/>
                  </a:cubicBezTo>
                  <a:cubicBezTo>
                    <a:pt x="34089" y="9846"/>
                    <a:pt x="5772" y="13386"/>
                    <a:pt x="6657" y="31969"/>
                  </a:cubicBezTo>
                  <a:cubicBezTo>
                    <a:pt x="7542" y="54977"/>
                    <a:pt x="9312" y="77099"/>
                    <a:pt x="10197" y="100106"/>
                  </a:cubicBezTo>
                  <a:cubicBezTo>
                    <a:pt x="11082" y="111610"/>
                    <a:pt x="24355" y="116035"/>
                    <a:pt x="33204" y="109840"/>
                  </a:cubicBezTo>
                  <a:cubicBezTo>
                    <a:pt x="50017" y="98337"/>
                    <a:pt x="66831" y="85948"/>
                    <a:pt x="82759" y="73559"/>
                  </a:cubicBezTo>
                  <a:cubicBezTo>
                    <a:pt x="90723" y="84178"/>
                    <a:pt x="99572" y="93912"/>
                    <a:pt x="108421" y="103646"/>
                  </a:cubicBezTo>
                  <a:cubicBezTo>
                    <a:pt x="120810" y="116920"/>
                    <a:pt x="143817" y="100106"/>
                    <a:pt x="131428" y="85948"/>
                  </a:cubicBezTo>
                  <a:cubicBezTo>
                    <a:pt x="111076" y="62056"/>
                    <a:pt x="91608" y="38163"/>
                    <a:pt x="74795" y="12501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769" name="Freeform: Shape 395">
              <a:extLst>
                <a:ext uri="{FF2B5EF4-FFF2-40B4-BE49-F238E27FC236}">
                  <a16:creationId xmlns:a16="http://schemas.microsoft.com/office/drawing/2014/main" id="{B0497431-6BE6-2DFE-4D55-D6FCC9DF48A2}"/>
                </a:ext>
              </a:extLst>
            </p:cNvPr>
            <p:cNvSpPr/>
            <p:nvPr/>
          </p:nvSpPr>
          <p:spPr>
            <a:xfrm>
              <a:off x="1411735" y="5827223"/>
              <a:ext cx="115037" cy="115037"/>
            </a:xfrm>
            <a:custGeom>
              <a:avLst/>
              <a:gdLst>
                <a:gd name="connsiteX0" fmla="*/ 24020 w 115037"/>
                <a:gd name="connsiteY0" fmla="*/ 20218 h 115037"/>
                <a:gd name="connsiteX1" fmla="*/ 19596 w 115037"/>
                <a:gd name="connsiteY1" fmla="*/ 27297 h 115037"/>
                <a:gd name="connsiteX2" fmla="*/ 22251 w 115037"/>
                <a:gd name="connsiteY2" fmla="*/ 99859 h 115037"/>
                <a:gd name="connsiteX3" fmla="*/ 97467 w 115037"/>
                <a:gd name="connsiteY3" fmla="*/ 104283 h 115037"/>
                <a:gd name="connsiteX4" fmla="*/ 106316 w 115037"/>
                <a:gd name="connsiteY4" fmla="*/ 27297 h 115037"/>
                <a:gd name="connsiteX5" fmla="*/ 24020 w 115037"/>
                <a:gd name="connsiteY5" fmla="*/ 20218 h 115037"/>
                <a:gd name="connsiteX6" fmla="*/ 80654 w 115037"/>
                <a:gd name="connsiteY6" fmla="*/ 81276 h 115037"/>
                <a:gd name="connsiteX7" fmla="*/ 42603 w 115037"/>
                <a:gd name="connsiteY7" fmla="*/ 44995 h 115037"/>
                <a:gd name="connsiteX8" fmla="*/ 46143 w 115037"/>
                <a:gd name="connsiteY8" fmla="*/ 40570 h 115037"/>
                <a:gd name="connsiteX9" fmla="*/ 80654 w 115037"/>
                <a:gd name="connsiteY9" fmla="*/ 81276 h 11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37" h="115037">
                  <a:moveTo>
                    <a:pt x="24020" y="20218"/>
                  </a:moveTo>
                  <a:cubicBezTo>
                    <a:pt x="21366" y="21988"/>
                    <a:pt x="20481" y="24642"/>
                    <a:pt x="19596" y="27297"/>
                  </a:cubicBezTo>
                  <a:cubicBezTo>
                    <a:pt x="1898" y="48535"/>
                    <a:pt x="1898" y="79506"/>
                    <a:pt x="22251" y="99859"/>
                  </a:cubicBezTo>
                  <a:cubicBezTo>
                    <a:pt x="42603" y="120212"/>
                    <a:pt x="76230" y="123751"/>
                    <a:pt x="97467" y="104283"/>
                  </a:cubicBezTo>
                  <a:cubicBezTo>
                    <a:pt x="118705" y="85701"/>
                    <a:pt x="124014" y="50305"/>
                    <a:pt x="106316" y="27297"/>
                  </a:cubicBezTo>
                  <a:cubicBezTo>
                    <a:pt x="86849" y="2520"/>
                    <a:pt x="47028" y="-135"/>
                    <a:pt x="24020" y="20218"/>
                  </a:cubicBezTo>
                  <a:close/>
                  <a:moveTo>
                    <a:pt x="80654" y="81276"/>
                  </a:moveTo>
                  <a:cubicBezTo>
                    <a:pt x="58532" y="105169"/>
                    <a:pt x="16941" y="68003"/>
                    <a:pt x="42603" y="44995"/>
                  </a:cubicBezTo>
                  <a:cubicBezTo>
                    <a:pt x="44373" y="44110"/>
                    <a:pt x="45258" y="42340"/>
                    <a:pt x="46143" y="40570"/>
                  </a:cubicBezTo>
                  <a:cubicBezTo>
                    <a:pt x="71805" y="24642"/>
                    <a:pt x="103662" y="55614"/>
                    <a:pt x="80654" y="81276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770" name="Freeform: Shape 396">
              <a:extLst>
                <a:ext uri="{FF2B5EF4-FFF2-40B4-BE49-F238E27FC236}">
                  <a16:creationId xmlns:a16="http://schemas.microsoft.com/office/drawing/2014/main" id="{DA9BB07A-F189-2DD8-E6FD-E2611FC33402}"/>
                </a:ext>
              </a:extLst>
            </p:cNvPr>
            <p:cNvSpPr/>
            <p:nvPr/>
          </p:nvSpPr>
          <p:spPr>
            <a:xfrm>
              <a:off x="2921138" y="5038370"/>
              <a:ext cx="168132" cy="238924"/>
            </a:xfrm>
            <a:custGeom>
              <a:avLst/>
              <a:gdLst>
                <a:gd name="connsiteX0" fmla="*/ 10104 w 168131"/>
                <a:gd name="connsiteY0" fmla="*/ 76370 h 238923"/>
                <a:gd name="connsiteX1" fmla="*/ 36651 w 168131"/>
                <a:gd name="connsiteY1" fmla="*/ 65751 h 238923"/>
                <a:gd name="connsiteX2" fmla="*/ 64968 w 168131"/>
                <a:gd name="connsiteY2" fmla="*/ 35665 h 238923"/>
                <a:gd name="connsiteX3" fmla="*/ 95940 w 168131"/>
                <a:gd name="connsiteY3" fmla="*/ 56902 h 238923"/>
                <a:gd name="connsiteX4" fmla="*/ 110983 w 168131"/>
                <a:gd name="connsiteY4" fmla="*/ 123270 h 238923"/>
                <a:gd name="connsiteX5" fmla="*/ 137530 w 168131"/>
                <a:gd name="connsiteY5" fmla="*/ 230344 h 238923"/>
                <a:gd name="connsiteX6" fmla="*/ 160537 w 168131"/>
                <a:gd name="connsiteY6" fmla="*/ 212645 h 238923"/>
                <a:gd name="connsiteX7" fmla="*/ 94170 w 168131"/>
                <a:gd name="connsiteY7" fmla="*/ 15312 h 238923"/>
                <a:gd name="connsiteX8" fmla="*/ 10104 w 168131"/>
                <a:gd name="connsiteY8" fmla="*/ 76370 h 238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131" h="238923">
                  <a:moveTo>
                    <a:pt x="10104" y="76370"/>
                  </a:moveTo>
                  <a:cubicBezTo>
                    <a:pt x="16298" y="94068"/>
                    <a:pt x="42845" y="83449"/>
                    <a:pt x="36651" y="65751"/>
                  </a:cubicBezTo>
                  <a:cubicBezTo>
                    <a:pt x="29572" y="45399"/>
                    <a:pt x="48155" y="33895"/>
                    <a:pt x="64968" y="35665"/>
                  </a:cubicBezTo>
                  <a:cubicBezTo>
                    <a:pt x="79126" y="37434"/>
                    <a:pt x="87975" y="45399"/>
                    <a:pt x="95940" y="56902"/>
                  </a:cubicBezTo>
                  <a:cubicBezTo>
                    <a:pt x="109213" y="76370"/>
                    <a:pt x="110098" y="101147"/>
                    <a:pt x="110983" y="123270"/>
                  </a:cubicBezTo>
                  <a:cubicBezTo>
                    <a:pt x="112753" y="162206"/>
                    <a:pt x="113638" y="198487"/>
                    <a:pt x="137530" y="230344"/>
                  </a:cubicBezTo>
                  <a:cubicBezTo>
                    <a:pt x="149034" y="245386"/>
                    <a:pt x="172041" y="227688"/>
                    <a:pt x="160537" y="212645"/>
                  </a:cubicBezTo>
                  <a:cubicBezTo>
                    <a:pt x="117177" y="155127"/>
                    <a:pt x="164962" y="57787"/>
                    <a:pt x="94170" y="15312"/>
                  </a:cubicBezTo>
                  <a:cubicBezTo>
                    <a:pt x="51694" y="-10350"/>
                    <a:pt x="-8479" y="24161"/>
                    <a:pt x="10104" y="76370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771" name="Freeform: Shape 397">
              <a:extLst>
                <a:ext uri="{FF2B5EF4-FFF2-40B4-BE49-F238E27FC236}">
                  <a16:creationId xmlns:a16="http://schemas.microsoft.com/office/drawing/2014/main" id="{9D70B17C-539B-720E-1397-7E597FE4135D}"/>
                </a:ext>
              </a:extLst>
            </p:cNvPr>
            <p:cNvSpPr/>
            <p:nvPr/>
          </p:nvSpPr>
          <p:spPr>
            <a:xfrm>
              <a:off x="3073899" y="5272484"/>
              <a:ext cx="97339" cy="97339"/>
            </a:xfrm>
            <a:custGeom>
              <a:avLst/>
              <a:gdLst>
                <a:gd name="connsiteX0" fmla="*/ 9546 w 97339"/>
                <a:gd name="connsiteY0" fmla="*/ 26317 h 97339"/>
                <a:gd name="connsiteX1" fmla="*/ 10430 w 97339"/>
                <a:gd name="connsiteY1" fmla="*/ 44015 h 97339"/>
                <a:gd name="connsiteX2" fmla="*/ 31668 w 97339"/>
                <a:gd name="connsiteY2" fmla="*/ 91800 h 97339"/>
                <a:gd name="connsiteX3" fmla="*/ 90957 w 97339"/>
                <a:gd name="connsiteY3" fmla="*/ 74102 h 97339"/>
                <a:gd name="connsiteX4" fmla="*/ 75029 w 97339"/>
                <a:gd name="connsiteY4" fmla="*/ 13043 h 97339"/>
                <a:gd name="connsiteX5" fmla="*/ 9546 w 97339"/>
                <a:gd name="connsiteY5" fmla="*/ 26317 h 97339"/>
                <a:gd name="connsiteX6" fmla="*/ 65295 w 97339"/>
                <a:gd name="connsiteY6" fmla="*/ 59943 h 97339"/>
                <a:gd name="connsiteX7" fmla="*/ 38747 w 97339"/>
                <a:gd name="connsiteY7" fmla="*/ 47555 h 97339"/>
                <a:gd name="connsiteX8" fmla="*/ 39632 w 97339"/>
                <a:gd name="connsiteY8" fmla="*/ 37820 h 97339"/>
                <a:gd name="connsiteX9" fmla="*/ 65295 w 97339"/>
                <a:gd name="connsiteY9" fmla="*/ 59943 h 9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339" h="97339">
                  <a:moveTo>
                    <a:pt x="9546" y="26317"/>
                  </a:moveTo>
                  <a:cubicBezTo>
                    <a:pt x="5121" y="32511"/>
                    <a:pt x="6006" y="39590"/>
                    <a:pt x="10430" y="44015"/>
                  </a:cubicBezTo>
                  <a:cubicBezTo>
                    <a:pt x="6006" y="62598"/>
                    <a:pt x="15740" y="82066"/>
                    <a:pt x="31668" y="91800"/>
                  </a:cubicBezTo>
                  <a:cubicBezTo>
                    <a:pt x="52906" y="105073"/>
                    <a:pt x="79453" y="96224"/>
                    <a:pt x="90957" y="74102"/>
                  </a:cubicBezTo>
                  <a:cubicBezTo>
                    <a:pt x="102461" y="52864"/>
                    <a:pt x="96266" y="25432"/>
                    <a:pt x="75029" y="13043"/>
                  </a:cubicBezTo>
                  <a:cubicBezTo>
                    <a:pt x="52906" y="655"/>
                    <a:pt x="24589" y="6849"/>
                    <a:pt x="9546" y="26317"/>
                  </a:cubicBezTo>
                  <a:close/>
                  <a:moveTo>
                    <a:pt x="65295" y="59943"/>
                  </a:moveTo>
                  <a:cubicBezTo>
                    <a:pt x="56446" y="77641"/>
                    <a:pt x="32553" y="63483"/>
                    <a:pt x="38747" y="47555"/>
                  </a:cubicBezTo>
                  <a:cubicBezTo>
                    <a:pt x="40517" y="44015"/>
                    <a:pt x="40517" y="40476"/>
                    <a:pt x="39632" y="37820"/>
                  </a:cubicBezTo>
                  <a:cubicBezTo>
                    <a:pt x="53791" y="30741"/>
                    <a:pt x="75029" y="41360"/>
                    <a:pt x="65295" y="59943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772" name="Freeform: Shape 398">
              <a:extLst>
                <a:ext uri="{FF2B5EF4-FFF2-40B4-BE49-F238E27FC236}">
                  <a16:creationId xmlns:a16="http://schemas.microsoft.com/office/drawing/2014/main" id="{29DEB48C-1AEA-F093-9112-96C200754978}"/>
                </a:ext>
              </a:extLst>
            </p:cNvPr>
            <p:cNvSpPr/>
            <p:nvPr/>
          </p:nvSpPr>
          <p:spPr>
            <a:xfrm>
              <a:off x="2544947" y="5308490"/>
              <a:ext cx="407055" cy="353961"/>
            </a:xfrm>
            <a:custGeom>
              <a:avLst/>
              <a:gdLst>
                <a:gd name="connsiteX0" fmla="*/ 385410 w 407055"/>
                <a:gd name="connsiteY0" fmla="*/ 9778 h 353961"/>
                <a:gd name="connsiteX1" fmla="*/ 40297 w 407055"/>
                <a:gd name="connsiteY1" fmla="*/ 298256 h 353961"/>
                <a:gd name="connsiteX2" fmla="*/ 42952 w 407055"/>
                <a:gd name="connsiteY2" fmla="*/ 287638 h 353961"/>
                <a:gd name="connsiteX3" fmla="*/ 50916 w 407055"/>
                <a:gd name="connsiteY3" fmla="*/ 238083 h 353961"/>
                <a:gd name="connsiteX4" fmla="*/ 22599 w 407055"/>
                <a:gd name="connsiteY4" fmla="*/ 233659 h 353961"/>
                <a:gd name="connsiteX5" fmla="*/ 10211 w 407055"/>
                <a:gd name="connsiteY5" fmla="*/ 306221 h 353961"/>
                <a:gd name="connsiteX6" fmla="*/ 11981 w 407055"/>
                <a:gd name="connsiteY6" fmla="*/ 347811 h 353961"/>
                <a:gd name="connsiteX7" fmla="*/ 44722 w 407055"/>
                <a:gd name="connsiteY7" fmla="*/ 354890 h 353961"/>
                <a:gd name="connsiteX8" fmla="*/ 109320 w 407055"/>
                <a:gd name="connsiteY8" fmla="*/ 344272 h 353961"/>
                <a:gd name="connsiteX9" fmla="*/ 105780 w 407055"/>
                <a:gd name="connsiteY9" fmla="*/ 315955 h 353961"/>
                <a:gd name="connsiteX10" fmla="*/ 65075 w 407055"/>
                <a:gd name="connsiteY10" fmla="*/ 323034 h 353961"/>
                <a:gd name="connsiteX11" fmla="*/ 51801 w 407055"/>
                <a:gd name="connsiteY11" fmla="*/ 324804 h 353961"/>
                <a:gd name="connsiteX12" fmla="*/ 401338 w 407055"/>
                <a:gd name="connsiteY12" fmla="*/ 31901 h 353961"/>
                <a:gd name="connsiteX13" fmla="*/ 385410 w 407055"/>
                <a:gd name="connsiteY13" fmla="*/ 9778 h 35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7055" h="353961">
                  <a:moveTo>
                    <a:pt x="385410" y="9778"/>
                  </a:moveTo>
                  <a:cubicBezTo>
                    <a:pt x="270372" y="106233"/>
                    <a:pt x="155335" y="201802"/>
                    <a:pt x="40297" y="298256"/>
                  </a:cubicBezTo>
                  <a:cubicBezTo>
                    <a:pt x="41182" y="293832"/>
                    <a:pt x="42952" y="290293"/>
                    <a:pt x="42952" y="287638"/>
                  </a:cubicBezTo>
                  <a:cubicBezTo>
                    <a:pt x="45607" y="270825"/>
                    <a:pt x="48261" y="254011"/>
                    <a:pt x="50916" y="238083"/>
                  </a:cubicBezTo>
                  <a:cubicBezTo>
                    <a:pt x="53571" y="219500"/>
                    <a:pt x="25254" y="215961"/>
                    <a:pt x="22599" y="233659"/>
                  </a:cubicBezTo>
                  <a:cubicBezTo>
                    <a:pt x="18175" y="257551"/>
                    <a:pt x="14635" y="282328"/>
                    <a:pt x="10211" y="306221"/>
                  </a:cubicBezTo>
                  <a:cubicBezTo>
                    <a:pt x="8441" y="319494"/>
                    <a:pt x="2247" y="336308"/>
                    <a:pt x="11981" y="347811"/>
                  </a:cubicBezTo>
                  <a:cubicBezTo>
                    <a:pt x="20830" y="357545"/>
                    <a:pt x="33218" y="355775"/>
                    <a:pt x="44722" y="354890"/>
                  </a:cubicBezTo>
                  <a:cubicBezTo>
                    <a:pt x="66844" y="352236"/>
                    <a:pt x="88082" y="348696"/>
                    <a:pt x="109320" y="344272"/>
                  </a:cubicBezTo>
                  <a:cubicBezTo>
                    <a:pt x="127018" y="340732"/>
                    <a:pt x="124363" y="312415"/>
                    <a:pt x="105780" y="315955"/>
                  </a:cubicBezTo>
                  <a:cubicBezTo>
                    <a:pt x="92507" y="318610"/>
                    <a:pt x="79233" y="321264"/>
                    <a:pt x="65075" y="323034"/>
                  </a:cubicBezTo>
                  <a:cubicBezTo>
                    <a:pt x="60650" y="323919"/>
                    <a:pt x="56226" y="323919"/>
                    <a:pt x="51801" y="324804"/>
                  </a:cubicBezTo>
                  <a:cubicBezTo>
                    <a:pt x="168608" y="227464"/>
                    <a:pt x="284531" y="130125"/>
                    <a:pt x="401338" y="31901"/>
                  </a:cubicBezTo>
                  <a:cubicBezTo>
                    <a:pt x="417266" y="21282"/>
                    <a:pt x="399568" y="-1725"/>
                    <a:pt x="385410" y="9778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773" name="Freeform: Shape 399">
              <a:extLst>
                <a:ext uri="{FF2B5EF4-FFF2-40B4-BE49-F238E27FC236}">
                  <a16:creationId xmlns:a16="http://schemas.microsoft.com/office/drawing/2014/main" id="{79C67CB5-7F33-03F2-4BA3-B8102EB96840}"/>
                </a:ext>
              </a:extLst>
            </p:cNvPr>
            <p:cNvSpPr/>
            <p:nvPr/>
          </p:nvSpPr>
          <p:spPr>
            <a:xfrm>
              <a:off x="2145409" y="5951005"/>
              <a:ext cx="159283" cy="194679"/>
            </a:xfrm>
            <a:custGeom>
              <a:avLst/>
              <a:gdLst>
                <a:gd name="connsiteX0" fmla="*/ 92068 w 159282"/>
                <a:gd name="connsiteY0" fmla="*/ 89344 h 194678"/>
                <a:gd name="connsiteX1" fmla="*/ 32780 w 159282"/>
                <a:gd name="connsiteY1" fmla="*/ 12358 h 194678"/>
                <a:gd name="connsiteX2" fmla="*/ 9772 w 159282"/>
                <a:gd name="connsiteY2" fmla="*/ 30056 h 194678"/>
                <a:gd name="connsiteX3" fmla="*/ 76140 w 159282"/>
                <a:gd name="connsiteY3" fmla="*/ 115891 h 194678"/>
                <a:gd name="connsiteX4" fmla="*/ 136313 w 159282"/>
                <a:gd name="connsiteY4" fmla="*/ 189339 h 194678"/>
                <a:gd name="connsiteX5" fmla="*/ 154011 w 159282"/>
                <a:gd name="connsiteY5" fmla="*/ 166331 h 194678"/>
                <a:gd name="connsiteX6" fmla="*/ 92068 w 159282"/>
                <a:gd name="connsiteY6" fmla="*/ 89344 h 19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82" h="194678">
                  <a:moveTo>
                    <a:pt x="92068" y="89344"/>
                  </a:moveTo>
                  <a:cubicBezTo>
                    <a:pt x="72600" y="63682"/>
                    <a:pt x="52247" y="38020"/>
                    <a:pt x="32780" y="12358"/>
                  </a:cubicBezTo>
                  <a:cubicBezTo>
                    <a:pt x="21276" y="-2685"/>
                    <a:pt x="-1732" y="15013"/>
                    <a:pt x="9772" y="30056"/>
                  </a:cubicBezTo>
                  <a:cubicBezTo>
                    <a:pt x="31895" y="58373"/>
                    <a:pt x="54017" y="87575"/>
                    <a:pt x="76140" y="115891"/>
                  </a:cubicBezTo>
                  <a:cubicBezTo>
                    <a:pt x="95608" y="140669"/>
                    <a:pt x="113306" y="168101"/>
                    <a:pt x="136313" y="189339"/>
                  </a:cubicBezTo>
                  <a:cubicBezTo>
                    <a:pt x="150472" y="201727"/>
                    <a:pt x="167285" y="178720"/>
                    <a:pt x="154011" y="166331"/>
                  </a:cubicBezTo>
                  <a:cubicBezTo>
                    <a:pt x="130119" y="144208"/>
                    <a:pt x="111536" y="114122"/>
                    <a:pt x="92068" y="89344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774" name="Freeform: Shape 400">
              <a:extLst>
                <a:ext uri="{FF2B5EF4-FFF2-40B4-BE49-F238E27FC236}">
                  <a16:creationId xmlns:a16="http://schemas.microsoft.com/office/drawing/2014/main" id="{65615D3C-38E3-1878-6225-4E608F41443F}"/>
                </a:ext>
              </a:extLst>
            </p:cNvPr>
            <p:cNvSpPr/>
            <p:nvPr/>
          </p:nvSpPr>
          <p:spPr>
            <a:xfrm>
              <a:off x="2462572" y="5655620"/>
              <a:ext cx="123886" cy="221226"/>
            </a:xfrm>
            <a:custGeom>
              <a:avLst/>
              <a:gdLst>
                <a:gd name="connsiteX0" fmla="*/ 66923 w 123886"/>
                <a:gd name="connsiteY0" fmla="*/ 12186 h 221225"/>
                <a:gd name="connsiteX1" fmla="*/ 46570 w 123886"/>
                <a:gd name="connsiteY1" fmla="*/ 9531 h 221225"/>
                <a:gd name="connsiteX2" fmla="*/ 16484 w 123886"/>
                <a:gd name="connsiteY2" fmla="*/ 33423 h 221225"/>
                <a:gd name="connsiteX3" fmla="*/ 11174 w 123886"/>
                <a:gd name="connsiteY3" fmla="*/ 40503 h 221225"/>
                <a:gd name="connsiteX4" fmla="*/ 8520 w 123886"/>
                <a:gd name="connsiteY4" fmla="*/ 55546 h 221225"/>
                <a:gd name="connsiteX5" fmla="*/ 70463 w 123886"/>
                <a:gd name="connsiteY5" fmla="*/ 166159 h 221225"/>
                <a:gd name="connsiteX6" fmla="*/ 32412 w 123886"/>
                <a:gd name="connsiteY6" fmla="*/ 143151 h 221225"/>
                <a:gd name="connsiteX7" fmla="*/ 14714 w 123886"/>
                <a:gd name="connsiteY7" fmla="*/ 166159 h 221225"/>
                <a:gd name="connsiteX8" fmla="*/ 96125 w 123886"/>
                <a:gd name="connsiteY8" fmla="*/ 213059 h 221225"/>
                <a:gd name="connsiteX9" fmla="*/ 111169 w 123886"/>
                <a:gd name="connsiteY9" fmla="*/ 211289 h 221225"/>
                <a:gd name="connsiteX10" fmla="*/ 119133 w 123886"/>
                <a:gd name="connsiteY10" fmla="*/ 193591 h 221225"/>
                <a:gd name="connsiteX11" fmla="*/ 40376 w 123886"/>
                <a:gd name="connsiteY11" fmla="*/ 52891 h 221225"/>
                <a:gd name="connsiteX12" fmla="*/ 64269 w 123886"/>
                <a:gd name="connsiteY12" fmla="*/ 33423 h 221225"/>
                <a:gd name="connsiteX13" fmla="*/ 66923 w 123886"/>
                <a:gd name="connsiteY13" fmla="*/ 12186 h 22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86" h="221225">
                  <a:moveTo>
                    <a:pt x="66923" y="12186"/>
                  </a:moveTo>
                  <a:cubicBezTo>
                    <a:pt x="62499" y="6876"/>
                    <a:pt x="52765" y="4221"/>
                    <a:pt x="46570" y="9531"/>
                  </a:cubicBezTo>
                  <a:cubicBezTo>
                    <a:pt x="37721" y="18380"/>
                    <a:pt x="27103" y="26344"/>
                    <a:pt x="16484" y="33423"/>
                  </a:cubicBezTo>
                  <a:cubicBezTo>
                    <a:pt x="13829" y="35193"/>
                    <a:pt x="12059" y="37848"/>
                    <a:pt x="11174" y="40503"/>
                  </a:cubicBezTo>
                  <a:cubicBezTo>
                    <a:pt x="6750" y="44042"/>
                    <a:pt x="4980" y="49352"/>
                    <a:pt x="8520" y="55546"/>
                  </a:cubicBezTo>
                  <a:cubicBezTo>
                    <a:pt x="28872" y="92712"/>
                    <a:pt x="50110" y="129878"/>
                    <a:pt x="70463" y="166159"/>
                  </a:cubicBezTo>
                  <a:cubicBezTo>
                    <a:pt x="57189" y="159079"/>
                    <a:pt x="44801" y="151116"/>
                    <a:pt x="32412" y="143151"/>
                  </a:cubicBezTo>
                  <a:cubicBezTo>
                    <a:pt x="16484" y="133417"/>
                    <a:pt x="-1214" y="156425"/>
                    <a:pt x="14714" y="166159"/>
                  </a:cubicBezTo>
                  <a:cubicBezTo>
                    <a:pt x="41261" y="182972"/>
                    <a:pt x="68693" y="198015"/>
                    <a:pt x="96125" y="213059"/>
                  </a:cubicBezTo>
                  <a:cubicBezTo>
                    <a:pt x="102320" y="216598"/>
                    <a:pt x="107629" y="214829"/>
                    <a:pt x="111169" y="211289"/>
                  </a:cubicBezTo>
                  <a:cubicBezTo>
                    <a:pt x="118248" y="208634"/>
                    <a:pt x="123557" y="202440"/>
                    <a:pt x="119133" y="193591"/>
                  </a:cubicBezTo>
                  <a:cubicBezTo>
                    <a:pt x="92586" y="146691"/>
                    <a:pt x="66923" y="99791"/>
                    <a:pt x="40376" y="52891"/>
                  </a:cubicBezTo>
                  <a:cubicBezTo>
                    <a:pt x="49225" y="46697"/>
                    <a:pt x="57189" y="40503"/>
                    <a:pt x="64269" y="33423"/>
                  </a:cubicBezTo>
                  <a:cubicBezTo>
                    <a:pt x="69578" y="26344"/>
                    <a:pt x="72233" y="18380"/>
                    <a:pt x="66923" y="12186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775" name="Freeform: Shape 401">
              <a:extLst>
                <a:ext uri="{FF2B5EF4-FFF2-40B4-BE49-F238E27FC236}">
                  <a16:creationId xmlns:a16="http://schemas.microsoft.com/office/drawing/2014/main" id="{E0526C2E-B6DF-3BFE-E90F-10F1B95684A0}"/>
                </a:ext>
              </a:extLst>
            </p:cNvPr>
            <p:cNvSpPr/>
            <p:nvPr/>
          </p:nvSpPr>
          <p:spPr>
            <a:xfrm>
              <a:off x="3123121" y="5029534"/>
              <a:ext cx="212377" cy="274320"/>
            </a:xfrm>
            <a:custGeom>
              <a:avLst/>
              <a:gdLst>
                <a:gd name="connsiteX0" fmla="*/ 26691 w 212376"/>
                <a:gd name="connsiteY0" fmla="*/ 7335 h 274320"/>
                <a:gd name="connsiteX1" fmla="*/ 8993 w 212376"/>
                <a:gd name="connsiteY1" fmla="*/ 29458 h 274320"/>
                <a:gd name="connsiteX2" fmla="*/ 19612 w 212376"/>
                <a:gd name="connsiteY2" fmla="*/ 107329 h 274320"/>
                <a:gd name="connsiteX3" fmla="*/ 47929 w 212376"/>
                <a:gd name="connsiteY3" fmla="*/ 103789 h 274320"/>
                <a:gd name="connsiteX4" fmla="*/ 41735 w 212376"/>
                <a:gd name="connsiteY4" fmla="*/ 67509 h 274320"/>
                <a:gd name="connsiteX5" fmla="*/ 183319 w 212376"/>
                <a:gd name="connsiteY5" fmla="*/ 266612 h 274320"/>
                <a:gd name="connsiteX6" fmla="*/ 206327 w 212376"/>
                <a:gd name="connsiteY6" fmla="*/ 248914 h 274320"/>
                <a:gd name="connsiteX7" fmla="*/ 64742 w 212376"/>
                <a:gd name="connsiteY7" fmla="*/ 49810 h 274320"/>
                <a:gd name="connsiteX8" fmla="*/ 109872 w 212376"/>
                <a:gd name="connsiteY8" fmla="*/ 64854 h 274320"/>
                <a:gd name="connsiteX9" fmla="*/ 121376 w 212376"/>
                <a:gd name="connsiteY9" fmla="*/ 38307 h 274320"/>
                <a:gd name="connsiteX10" fmla="*/ 26691 w 212376"/>
                <a:gd name="connsiteY10" fmla="*/ 7335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76" h="274320">
                  <a:moveTo>
                    <a:pt x="26691" y="7335"/>
                  </a:moveTo>
                  <a:cubicBezTo>
                    <a:pt x="11648" y="2911"/>
                    <a:pt x="1914" y="20609"/>
                    <a:pt x="8993" y="29458"/>
                  </a:cubicBezTo>
                  <a:cubicBezTo>
                    <a:pt x="10763" y="55120"/>
                    <a:pt x="14303" y="81667"/>
                    <a:pt x="19612" y="107329"/>
                  </a:cubicBezTo>
                  <a:cubicBezTo>
                    <a:pt x="23152" y="125027"/>
                    <a:pt x="51469" y="122373"/>
                    <a:pt x="47929" y="103789"/>
                  </a:cubicBezTo>
                  <a:cubicBezTo>
                    <a:pt x="45274" y="91401"/>
                    <a:pt x="43505" y="79897"/>
                    <a:pt x="41735" y="67509"/>
                  </a:cubicBezTo>
                  <a:cubicBezTo>
                    <a:pt x="88635" y="133876"/>
                    <a:pt x="135534" y="200244"/>
                    <a:pt x="183319" y="266612"/>
                  </a:cubicBezTo>
                  <a:cubicBezTo>
                    <a:pt x="193938" y="281655"/>
                    <a:pt x="216946" y="263957"/>
                    <a:pt x="206327" y="248914"/>
                  </a:cubicBezTo>
                  <a:cubicBezTo>
                    <a:pt x="159427" y="182546"/>
                    <a:pt x="111642" y="116178"/>
                    <a:pt x="64742" y="49810"/>
                  </a:cubicBezTo>
                  <a:cubicBezTo>
                    <a:pt x="79786" y="55120"/>
                    <a:pt x="94829" y="59544"/>
                    <a:pt x="109872" y="64854"/>
                  </a:cubicBezTo>
                  <a:cubicBezTo>
                    <a:pt x="127570" y="71048"/>
                    <a:pt x="138189" y="44501"/>
                    <a:pt x="121376" y="38307"/>
                  </a:cubicBezTo>
                  <a:cubicBezTo>
                    <a:pt x="90404" y="28573"/>
                    <a:pt x="58548" y="17954"/>
                    <a:pt x="26691" y="7335"/>
                  </a:cubicBezTo>
                  <a:close/>
                </a:path>
              </a:pathLst>
            </a:custGeom>
            <a:solidFill>
              <a:srgbClr val="5B5A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776" name="Freeform: Shape 402">
              <a:extLst>
                <a:ext uri="{FF2B5EF4-FFF2-40B4-BE49-F238E27FC236}">
                  <a16:creationId xmlns:a16="http://schemas.microsoft.com/office/drawing/2014/main" id="{14F9E09B-D55F-2B77-A3BF-B9B66E319B57}"/>
                </a:ext>
              </a:extLst>
            </p:cNvPr>
            <p:cNvSpPr/>
            <p:nvPr/>
          </p:nvSpPr>
          <p:spPr>
            <a:xfrm>
              <a:off x="1174709" y="80842"/>
              <a:ext cx="3849329" cy="2229956"/>
            </a:xfrm>
            <a:custGeom>
              <a:avLst/>
              <a:gdLst>
                <a:gd name="connsiteX0" fmla="*/ 3804199 w 3849328"/>
                <a:gd name="connsiteY0" fmla="*/ 6763 h 2229956"/>
                <a:gd name="connsiteX1" fmla="*/ 3507757 w 3849328"/>
                <a:gd name="connsiteY1" fmla="*/ 25346 h 2229956"/>
                <a:gd name="connsiteX2" fmla="*/ 3247595 w 3849328"/>
                <a:gd name="connsiteY2" fmla="*/ 41274 h 2229956"/>
                <a:gd name="connsiteX3" fmla="*/ 466344 w 3849328"/>
                <a:gd name="connsiteY3" fmla="*/ 213830 h 2229956"/>
                <a:gd name="connsiteX4" fmla="*/ 291133 w 3849328"/>
                <a:gd name="connsiteY4" fmla="*/ 224449 h 2229956"/>
                <a:gd name="connsiteX5" fmla="*/ 61058 w 3849328"/>
                <a:gd name="connsiteY5" fmla="*/ 238608 h 2229956"/>
                <a:gd name="connsiteX6" fmla="*/ 14159 w 3849328"/>
                <a:gd name="connsiteY6" fmla="*/ 304975 h 2229956"/>
                <a:gd name="connsiteX7" fmla="*/ 15043 w 3849328"/>
                <a:gd name="connsiteY7" fmla="*/ 360724 h 2229956"/>
                <a:gd name="connsiteX8" fmla="*/ 1235325 w 3849328"/>
                <a:gd name="connsiteY8" fmla="*/ 2200438 h 2229956"/>
                <a:gd name="connsiteX9" fmla="*/ 1330009 w 3849328"/>
                <a:gd name="connsiteY9" fmla="*/ 2213712 h 2229956"/>
                <a:gd name="connsiteX10" fmla="*/ 3824552 w 3849328"/>
                <a:gd name="connsiteY10" fmla="*/ 112951 h 2229956"/>
                <a:gd name="connsiteX11" fmla="*/ 3833401 w 3849328"/>
                <a:gd name="connsiteY11" fmla="*/ 67821 h 2229956"/>
                <a:gd name="connsiteX12" fmla="*/ 3804199 w 3849328"/>
                <a:gd name="connsiteY12" fmla="*/ 6763 h 2229956"/>
                <a:gd name="connsiteX13" fmla="*/ 924724 w 3849328"/>
                <a:gd name="connsiteY13" fmla="*/ 690793 h 2229956"/>
                <a:gd name="connsiteX14" fmla="*/ 939767 w 3849328"/>
                <a:gd name="connsiteY14" fmla="*/ 685484 h 2229956"/>
                <a:gd name="connsiteX15" fmla="*/ 2363577 w 3849328"/>
                <a:gd name="connsiteY15" fmla="*/ 596994 h 2229956"/>
                <a:gd name="connsiteX16" fmla="*/ 2386584 w 3849328"/>
                <a:gd name="connsiteY16" fmla="*/ 606727 h 2229956"/>
                <a:gd name="connsiteX17" fmla="*/ 2383044 w 3849328"/>
                <a:gd name="connsiteY17" fmla="*/ 646548 h 2229956"/>
                <a:gd name="connsiteX18" fmla="*/ 1431773 w 3849328"/>
                <a:gd name="connsiteY18" fmla="*/ 1448271 h 2229956"/>
                <a:gd name="connsiteX19" fmla="*/ 1390183 w 3849328"/>
                <a:gd name="connsiteY19" fmla="*/ 1442076 h 2229956"/>
                <a:gd name="connsiteX20" fmla="*/ 917645 w 3849328"/>
                <a:gd name="connsiteY20" fmla="*/ 728844 h 2229956"/>
                <a:gd name="connsiteX21" fmla="*/ 924724 w 3849328"/>
                <a:gd name="connsiteY21" fmla="*/ 690793 h 2229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49328" h="2229956">
                  <a:moveTo>
                    <a:pt x="3804199" y="6763"/>
                  </a:moveTo>
                  <a:lnTo>
                    <a:pt x="3507757" y="25346"/>
                  </a:lnTo>
                  <a:lnTo>
                    <a:pt x="3247595" y="41274"/>
                  </a:lnTo>
                  <a:lnTo>
                    <a:pt x="466344" y="213830"/>
                  </a:lnTo>
                  <a:lnTo>
                    <a:pt x="291133" y="224449"/>
                  </a:lnTo>
                  <a:lnTo>
                    <a:pt x="61058" y="238608"/>
                  </a:lnTo>
                  <a:cubicBezTo>
                    <a:pt x="26547" y="240378"/>
                    <a:pt x="5309" y="274889"/>
                    <a:pt x="14159" y="304975"/>
                  </a:cubicBezTo>
                  <a:cubicBezTo>
                    <a:pt x="4425" y="320904"/>
                    <a:pt x="3540" y="342141"/>
                    <a:pt x="15043" y="360724"/>
                  </a:cubicBezTo>
                  <a:lnTo>
                    <a:pt x="1235325" y="2200438"/>
                  </a:lnTo>
                  <a:cubicBezTo>
                    <a:pt x="1256563" y="2232295"/>
                    <a:pt x="1300808" y="2238489"/>
                    <a:pt x="1330009" y="2213712"/>
                  </a:cubicBezTo>
                  <a:lnTo>
                    <a:pt x="3824552" y="112951"/>
                  </a:lnTo>
                  <a:cubicBezTo>
                    <a:pt x="3839595" y="100563"/>
                    <a:pt x="3840480" y="81980"/>
                    <a:pt x="3833401" y="67821"/>
                  </a:cubicBezTo>
                  <a:cubicBezTo>
                    <a:pt x="3855523" y="43929"/>
                    <a:pt x="3837825" y="4108"/>
                    <a:pt x="3804199" y="6763"/>
                  </a:cubicBezTo>
                  <a:close/>
                  <a:moveTo>
                    <a:pt x="924724" y="690793"/>
                  </a:moveTo>
                  <a:cubicBezTo>
                    <a:pt x="929148" y="688139"/>
                    <a:pt x="933573" y="686369"/>
                    <a:pt x="939767" y="685484"/>
                  </a:cubicBezTo>
                  <a:lnTo>
                    <a:pt x="2363577" y="596994"/>
                  </a:lnTo>
                  <a:cubicBezTo>
                    <a:pt x="2373311" y="596109"/>
                    <a:pt x="2382160" y="600533"/>
                    <a:pt x="2386584" y="606727"/>
                  </a:cubicBezTo>
                  <a:cubicBezTo>
                    <a:pt x="2395433" y="618231"/>
                    <a:pt x="2396318" y="635929"/>
                    <a:pt x="2383044" y="646548"/>
                  </a:cubicBezTo>
                  <a:lnTo>
                    <a:pt x="1431773" y="1448271"/>
                  </a:lnTo>
                  <a:cubicBezTo>
                    <a:pt x="1418500" y="1458889"/>
                    <a:pt x="1399032" y="1456235"/>
                    <a:pt x="1390183" y="1442076"/>
                  </a:cubicBezTo>
                  <a:lnTo>
                    <a:pt x="917645" y="728844"/>
                  </a:lnTo>
                  <a:cubicBezTo>
                    <a:pt x="908796" y="715571"/>
                    <a:pt x="913220" y="698757"/>
                    <a:pt x="924724" y="690793"/>
                  </a:cubicBezTo>
                  <a:close/>
                </a:path>
              </a:pathLst>
            </a:custGeom>
            <a:solidFill>
              <a:srgbClr val="262625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777" name="Freeform: Shape 403">
              <a:extLst>
                <a:ext uri="{FF2B5EF4-FFF2-40B4-BE49-F238E27FC236}">
                  <a16:creationId xmlns:a16="http://schemas.microsoft.com/office/drawing/2014/main" id="{9AB9EB0E-425C-DEA3-2EF5-4C7177A48C6B}"/>
                </a:ext>
              </a:extLst>
            </p:cNvPr>
            <p:cNvSpPr/>
            <p:nvPr/>
          </p:nvSpPr>
          <p:spPr>
            <a:xfrm>
              <a:off x="619689" y="659709"/>
              <a:ext cx="1371600" cy="2079523"/>
            </a:xfrm>
            <a:custGeom>
              <a:avLst/>
              <a:gdLst>
                <a:gd name="connsiteX0" fmla="*/ 439982 w 1371599"/>
                <a:gd name="connsiteY0" fmla="*/ 1141069 h 2079522"/>
                <a:gd name="connsiteX1" fmla="*/ 509889 w 1371599"/>
                <a:gd name="connsiteY1" fmla="*/ 792417 h 2079522"/>
                <a:gd name="connsiteX2" fmla="*/ 523163 w 1371599"/>
                <a:gd name="connsiteY2" fmla="*/ 811885 h 2079522"/>
                <a:gd name="connsiteX3" fmla="*/ 523163 w 1371599"/>
                <a:gd name="connsiteY3" fmla="*/ 811885 h 2079522"/>
                <a:gd name="connsiteX4" fmla="*/ 536436 w 1371599"/>
                <a:gd name="connsiteY4" fmla="*/ 832237 h 2079522"/>
                <a:gd name="connsiteX5" fmla="*/ 1052335 w 1371599"/>
                <a:gd name="connsiteY5" fmla="*/ 1604758 h 2079522"/>
                <a:gd name="connsiteX6" fmla="*/ 1124897 w 1371599"/>
                <a:gd name="connsiteY6" fmla="*/ 1656967 h 2079522"/>
                <a:gd name="connsiteX7" fmla="*/ 1226661 w 1371599"/>
                <a:gd name="connsiteY7" fmla="*/ 1641039 h 2079522"/>
                <a:gd name="connsiteX8" fmla="*/ 1226661 w 1371599"/>
                <a:gd name="connsiteY8" fmla="*/ 1641039 h 2079522"/>
                <a:gd name="connsiteX9" fmla="*/ 1242589 w 1371599"/>
                <a:gd name="connsiteY9" fmla="*/ 1658737 h 2079522"/>
                <a:gd name="connsiteX10" fmla="*/ 1262942 w 1371599"/>
                <a:gd name="connsiteY10" fmla="*/ 1680860 h 2079522"/>
                <a:gd name="connsiteX11" fmla="*/ 1312496 w 1371599"/>
                <a:gd name="connsiteY11" fmla="*/ 1734839 h 2079522"/>
                <a:gd name="connsiteX12" fmla="*/ 1333734 w 1371599"/>
                <a:gd name="connsiteY12" fmla="*/ 1757846 h 2079522"/>
                <a:gd name="connsiteX13" fmla="*/ 1349662 w 1371599"/>
                <a:gd name="connsiteY13" fmla="*/ 1775544 h 2079522"/>
                <a:gd name="connsiteX14" fmla="*/ 1365591 w 1371599"/>
                <a:gd name="connsiteY14" fmla="*/ 1764925 h 2079522"/>
                <a:gd name="connsiteX15" fmla="*/ 1354972 w 1371599"/>
                <a:gd name="connsiteY15" fmla="*/ 1742803 h 2079522"/>
                <a:gd name="connsiteX16" fmla="*/ 1340813 w 1371599"/>
                <a:gd name="connsiteY16" fmla="*/ 1713601 h 2079522"/>
                <a:gd name="connsiteX17" fmla="*/ 1310726 w 1371599"/>
                <a:gd name="connsiteY17" fmla="*/ 1649888 h 2079522"/>
                <a:gd name="connsiteX18" fmla="*/ 1297453 w 1371599"/>
                <a:gd name="connsiteY18" fmla="*/ 1623341 h 2079522"/>
                <a:gd name="connsiteX19" fmla="*/ 1285949 w 1371599"/>
                <a:gd name="connsiteY19" fmla="*/ 1598564 h 2079522"/>
                <a:gd name="connsiteX20" fmla="*/ 1285949 w 1371599"/>
                <a:gd name="connsiteY20" fmla="*/ 1598564 h 2079522"/>
                <a:gd name="connsiteX21" fmla="*/ 1325770 w 1371599"/>
                <a:gd name="connsiteY21" fmla="*/ 1513613 h 2079522"/>
                <a:gd name="connsiteX22" fmla="*/ 1325770 w 1371599"/>
                <a:gd name="connsiteY22" fmla="*/ 1513613 h 2079522"/>
                <a:gd name="connsiteX23" fmla="*/ 1325770 w 1371599"/>
                <a:gd name="connsiteY23" fmla="*/ 1513613 h 2079522"/>
                <a:gd name="connsiteX24" fmla="*/ 1322230 w 1371599"/>
                <a:gd name="connsiteY24" fmla="*/ 1475562 h 2079522"/>
                <a:gd name="connsiteX25" fmla="*/ 1309842 w 1371599"/>
                <a:gd name="connsiteY25" fmla="*/ 1444590 h 2079522"/>
                <a:gd name="connsiteX26" fmla="*/ 1309842 w 1371599"/>
                <a:gd name="connsiteY26" fmla="*/ 1443706 h 2079522"/>
                <a:gd name="connsiteX27" fmla="*/ 1309842 w 1371599"/>
                <a:gd name="connsiteY27" fmla="*/ 1443706 h 2079522"/>
                <a:gd name="connsiteX28" fmla="*/ 1304532 w 1371599"/>
                <a:gd name="connsiteY28" fmla="*/ 1434857 h 2079522"/>
                <a:gd name="connsiteX29" fmla="*/ 951456 w 1371599"/>
                <a:gd name="connsiteY29" fmla="*/ 905684 h 2079522"/>
                <a:gd name="connsiteX30" fmla="*/ 951456 w 1371599"/>
                <a:gd name="connsiteY30" fmla="*/ 905684 h 2079522"/>
                <a:gd name="connsiteX31" fmla="*/ 932873 w 1371599"/>
                <a:gd name="connsiteY31" fmla="*/ 877367 h 2079522"/>
                <a:gd name="connsiteX32" fmla="*/ 932873 w 1371599"/>
                <a:gd name="connsiteY32" fmla="*/ 877367 h 2079522"/>
                <a:gd name="connsiteX33" fmla="*/ 932873 w 1371599"/>
                <a:gd name="connsiteY33" fmla="*/ 877367 h 2079522"/>
                <a:gd name="connsiteX34" fmla="*/ 651474 w 1371599"/>
                <a:gd name="connsiteY34" fmla="*/ 455269 h 2079522"/>
                <a:gd name="connsiteX35" fmla="*/ 654128 w 1371599"/>
                <a:gd name="connsiteY35" fmla="*/ 444650 h 2079522"/>
                <a:gd name="connsiteX36" fmla="*/ 655898 w 1371599"/>
                <a:gd name="connsiteY36" fmla="*/ 435801 h 2079522"/>
                <a:gd name="connsiteX37" fmla="*/ 656783 w 1371599"/>
                <a:gd name="connsiteY37" fmla="*/ 433146 h 2079522"/>
                <a:gd name="connsiteX38" fmla="*/ 658553 w 1371599"/>
                <a:gd name="connsiteY38" fmla="*/ 420757 h 2079522"/>
                <a:gd name="connsiteX39" fmla="*/ 658553 w 1371599"/>
                <a:gd name="connsiteY39" fmla="*/ 415448 h 2079522"/>
                <a:gd name="connsiteX40" fmla="*/ 659438 w 1371599"/>
                <a:gd name="connsiteY40" fmla="*/ 406599 h 2079522"/>
                <a:gd name="connsiteX41" fmla="*/ 659438 w 1371599"/>
                <a:gd name="connsiteY41" fmla="*/ 403944 h 2079522"/>
                <a:gd name="connsiteX42" fmla="*/ 491306 w 1371599"/>
                <a:gd name="connsiteY42" fmla="*/ 181833 h 2079522"/>
                <a:gd name="connsiteX43" fmla="*/ 490421 w 1371599"/>
                <a:gd name="connsiteY43" fmla="*/ 181833 h 2079522"/>
                <a:gd name="connsiteX44" fmla="*/ 477148 w 1371599"/>
                <a:gd name="connsiteY44" fmla="*/ 179179 h 2079522"/>
                <a:gd name="connsiteX45" fmla="*/ 459450 w 1371599"/>
                <a:gd name="connsiteY45" fmla="*/ 176524 h 2079522"/>
                <a:gd name="connsiteX46" fmla="*/ 457680 w 1371599"/>
                <a:gd name="connsiteY46" fmla="*/ 176524 h 2079522"/>
                <a:gd name="connsiteX47" fmla="*/ 409010 w 1371599"/>
                <a:gd name="connsiteY47" fmla="*/ 176524 h 2079522"/>
                <a:gd name="connsiteX48" fmla="*/ 401046 w 1371599"/>
                <a:gd name="connsiteY48" fmla="*/ 164135 h 2079522"/>
                <a:gd name="connsiteX49" fmla="*/ 401046 w 1371599"/>
                <a:gd name="connsiteY49" fmla="*/ 164135 h 2079522"/>
                <a:gd name="connsiteX50" fmla="*/ 333793 w 1371599"/>
                <a:gd name="connsiteY50" fmla="*/ 64141 h 2079522"/>
                <a:gd name="connsiteX51" fmla="*/ 325829 w 1371599"/>
                <a:gd name="connsiteY51" fmla="*/ 51753 h 2079522"/>
                <a:gd name="connsiteX52" fmla="*/ 316980 w 1371599"/>
                <a:gd name="connsiteY52" fmla="*/ 40249 h 2079522"/>
                <a:gd name="connsiteX53" fmla="*/ 313441 w 1371599"/>
                <a:gd name="connsiteY53" fmla="*/ 36709 h 2079522"/>
                <a:gd name="connsiteX54" fmla="*/ 189554 w 1371599"/>
                <a:gd name="connsiteY54" fmla="*/ 20781 h 2079522"/>
                <a:gd name="connsiteX55" fmla="*/ 184245 w 1371599"/>
                <a:gd name="connsiteY55" fmla="*/ 23436 h 2079522"/>
                <a:gd name="connsiteX56" fmla="*/ 184245 w 1371599"/>
                <a:gd name="connsiteY56" fmla="*/ 23436 h 2079522"/>
                <a:gd name="connsiteX57" fmla="*/ 159467 w 1371599"/>
                <a:gd name="connsiteY57" fmla="*/ 46443 h 2079522"/>
                <a:gd name="connsiteX58" fmla="*/ 153273 w 1371599"/>
                <a:gd name="connsiteY58" fmla="*/ 55292 h 2079522"/>
                <a:gd name="connsiteX59" fmla="*/ 153273 w 1371599"/>
                <a:gd name="connsiteY59" fmla="*/ 55292 h 2079522"/>
                <a:gd name="connsiteX60" fmla="*/ 155928 w 1371599"/>
                <a:gd name="connsiteY60" fmla="*/ 165020 h 2079522"/>
                <a:gd name="connsiteX61" fmla="*/ 221411 w 1371599"/>
                <a:gd name="connsiteY61" fmla="*/ 263245 h 2079522"/>
                <a:gd name="connsiteX62" fmla="*/ 229375 w 1371599"/>
                <a:gd name="connsiteY62" fmla="*/ 275633 h 2079522"/>
                <a:gd name="connsiteX63" fmla="*/ 237339 w 1371599"/>
                <a:gd name="connsiteY63" fmla="*/ 288022 h 2079522"/>
                <a:gd name="connsiteX64" fmla="*/ 232914 w 1371599"/>
                <a:gd name="connsiteY64" fmla="*/ 296871 h 2079522"/>
                <a:gd name="connsiteX65" fmla="*/ 232914 w 1371599"/>
                <a:gd name="connsiteY65" fmla="*/ 296871 h 2079522"/>
                <a:gd name="connsiteX66" fmla="*/ 225835 w 1371599"/>
                <a:gd name="connsiteY66" fmla="*/ 311914 h 2079522"/>
                <a:gd name="connsiteX67" fmla="*/ 225835 w 1371599"/>
                <a:gd name="connsiteY67" fmla="*/ 311914 h 2079522"/>
                <a:gd name="connsiteX68" fmla="*/ 219641 w 1371599"/>
                <a:gd name="connsiteY68" fmla="*/ 326958 h 2079522"/>
                <a:gd name="connsiteX69" fmla="*/ 218756 w 1371599"/>
                <a:gd name="connsiteY69" fmla="*/ 329612 h 2079522"/>
                <a:gd name="connsiteX70" fmla="*/ 214331 w 1371599"/>
                <a:gd name="connsiteY70" fmla="*/ 345541 h 2079522"/>
                <a:gd name="connsiteX71" fmla="*/ 213447 w 1371599"/>
                <a:gd name="connsiteY71" fmla="*/ 348195 h 2079522"/>
                <a:gd name="connsiteX72" fmla="*/ 211677 w 1371599"/>
                <a:gd name="connsiteY72" fmla="*/ 357044 h 2079522"/>
                <a:gd name="connsiteX73" fmla="*/ 251497 w 1371599"/>
                <a:gd name="connsiteY73" fmla="*/ 534910 h 2079522"/>
                <a:gd name="connsiteX74" fmla="*/ 247073 w 1371599"/>
                <a:gd name="connsiteY74" fmla="*/ 557917 h 2079522"/>
                <a:gd name="connsiteX75" fmla="*/ 247073 w 1371599"/>
                <a:gd name="connsiteY75" fmla="*/ 557917 h 2079522"/>
                <a:gd name="connsiteX76" fmla="*/ 9034 w 1371599"/>
                <a:gd name="connsiteY76" fmla="*/ 1738378 h 2079522"/>
                <a:gd name="connsiteX77" fmla="*/ 23192 w 1371599"/>
                <a:gd name="connsiteY77" fmla="*/ 1826869 h 2079522"/>
                <a:gd name="connsiteX78" fmla="*/ 105488 w 1371599"/>
                <a:gd name="connsiteY78" fmla="*/ 1887927 h 2079522"/>
                <a:gd name="connsiteX79" fmla="*/ 105488 w 1371599"/>
                <a:gd name="connsiteY79" fmla="*/ 1887927 h 2079522"/>
                <a:gd name="connsiteX80" fmla="*/ 104603 w 1371599"/>
                <a:gd name="connsiteY80" fmla="*/ 1911819 h 2079522"/>
                <a:gd name="connsiteX81" fmla="*/ 103719 w 1371599"/>
                <a:gd name="connsiteY81" fmla="*/ 1941906 h 2079522"/>
                <a:gd name="connsiteX82" fmla="*/ 100179 w 1371599"/>
                <a:gd name="connsiteY82" fmla="*/ 2015353 h 2079522"/>
                <a:gd name="connsiteX83" fmla="*/ 98409 w 1371599"/>
                <a:gd name="connsiteY83" fmla="*/ 2047210 h 2079522"/>
                <a:gd name="connsiteX84" fmla="*/ 97524 w 1371599"/>
                <a:gd name="connsiteY84" fmla="*/ 2071102 h 2079522"/>
                <a:gd name="connsiteX85" fmla="*/ 116107 w 1371599"/>
                <a:gd name="connsiteY85" fmla="*/ 2074642 h 2079522"/>
                <a:gd name="connsiteX86" fmla="*/ 124071 w 1371599"/>
                <a:gd name="connsiteY86" fmla="*/ 2051634 h 2079522"/>
                <a:gd name="connsiteX87" fmla="*/ 134690 w 1371599"/>
                <a:gd name="connsiteY87" fmla="*/ 2021547 h 2079522"/>
                <a:gd name="connsiteX88" fmla="*/ 158582 w 1371599"/>
                <a:gd name="connsiteY88" fmla="*/ 1955180 h 2079522"/>
                <a:gd name="connsiteX89" fmla="*/ 168316 w 1371599"/>
                <a:gd name="connsiteY89" fmla="*/ 1926863 h 2079522"/>
                <a:gd name="connsiteX90" fmla="*/ 178050 w 1371599"/>
                <a:gd name="connsiteY90" fmla="*/ 1901200 h 2079522"/>
                <a:gd name="connsiteX91" fmla="*/ 266541 w 1371599"/>
                <a:gd name="connsiteY91" fmla="*/ 1869344 h 2079522"/>
                <a:gd name="connsiteX92" fmla="*/ 300167 w 1371599"/>
                <a:gd name="connsiteY92" fmla="*/ 1822444 h 2079522"/>
                <a:gd name="connsiteX93" fmla="*/ 307246 w 1371599"/>
                <a:gd name="connsiteY93" fmla="*/ 1798552 h 2079522"/>
                <a:gd name="connsiteX94" fmla="*/ 432018 w 1371599"/>
                <a:gd name="connsiteY94" fmla="*/ 1174695 h 2079522"/>
                <a:gd name="connsiteX95" fmla="*/ 432018 w 1371599"/>
                <a:gd name="connsiteY95" fmla="*/ 1174695 h 2079522"/>
                <a:gd name="connsiteX96" fmla="*/ 439982 w 1371599"/>
                <a:gd name="connsiteY96" fmla="*/ 1141069 h 2079522"/>
                <a:gd name="connsiteX97" fmla="*/ 439982 w 1371599"/>
                <a:gd name="connsiteY97" fmla="*/ 1141069 h 207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1371599" h="2079522">
                  <a:moveTo>
                    <a:pt x="439982" y="1141069"/>
                  </a:moveTo>
                  <a:lnTo>
                    <a:pt x="509889" y="792417"/>
                  </a:lnTo>
                  <a:lnTo>
                    <a:pt x="523163" y="811885"/>
                  </a:lnTo>
                  <a:lnTo>
                    <a:pt x="523163" y="811885"/>
                  </a:lnTo>
                  <a:lnTo>
                    <a:pt x="536436" y="832237"/>
                  </a:lnTo>
                  <a:lnTo>
                    <a:pt x="1052335" y="1604758"/>
                  </a:lnTo>
                  <a:cubicBezTo>
                    <a:pt x="1070033" y="1631305"/>
                    <a:pt x="1096580" y="1649003"/>
                    <a:pt x="1124897" y="1656967"/>
                  </a:cubicBezTo>
                  <a:cubicBezTo>
                    <a:pt x="1158523" y="1665816"/>
                    <a:pt x="1194804" y="1661392"/>
                    <a:pt x="1226661" y="1641039"/>
                  </a:cubicBezTo>
                  <a:cubicBezTo>
                    <a:pt x="1226661" y="1641039"/>
                    <a:pt x="1226661" y="1641039"/>
                    <a:pt x="1226661" y="1641039"/>
                  </a:cubicBezTo>
                  <a:lnTo>
                    <a:pt x="1242589" y="1658737"/>
                  </a:lnTo>
                  <a:lnTo>
                    <a:pt x="1262942" y="1680860"/>
                  </a:lnTo>
                  <a:lnTo>
                    <a:pt x="1312496" y="1734839"/>
                  </a:lnTo>
                  <a:lnTo>
                    <a:pt x="1333734" y="1757846"/>
                  </a:lnTo>
                  <a:lnTo>
                    <a:pt x="1349662" y="1775544"/>
                  </a:lnTo>
                  <a:cubicBezTo>
                    <a:pt x="1356742" y="1784393"/>
                    <a:pt x="1370900" y="1774659"/>
                    <a:pt x="1365591" y="1764925"/>
                  </a:cubicBezTo>
                  <a:lnTo>
                    <a:pt x="1354972" y="1742803"/>
                  </a:lnTo>
                  <a:lnTo>
                    <a:pt x="1340813" y="1713601"/>
                  </a:lnTo>
                  <a:lnTo>
                    <a:pt x="1310726" y="1649888"/>
                  </a:lnTo>
                  <a:lnTo>
                    <a:pt x="1297453" y="1623341"/>
                  </a:lnTo>
                  <a:lnTo>
                    <a:pt x="1285949" y="1598564"/>
                  </a:lnTo>
                  <a:cubicBezTo>
                    <a:pt x="1285949" y="1598564"/>
                    <a:pt x="1285949" y="1598564"/>
                    <a:pt x="1285949" y="1598564"/>
                  </a:cubicBezTo>
                  <a:cubicBezTo>
                    <a:pt x="1310726" y="1575556"/>
                    <a:pt x="1324000" y="1545469"/>
                    <a:pt x="1325770" y="1513613"/>
                  </a:cubicBezTo>
                  <a:lnTo>
                    <a:pt x="1325770" y="1513613"/>
                  </a:lnTo>
                  <a:lnTo>
                    <a:pt x="1325770" y="1513613"/>
                  </a:lnTo>
                  <a:cubicBezTo>
                    <a:pt x="1326655" y="1501224"/>
                    <a:pt x="1325770" y="1487951"/>
                    <a:pt x="1322230" y="1475562"/>
                  </a:cubicBezTo>
                  <a:cubicBezTo>
                    <a:pt x="1319575" y="1464943"/>
                    <a:pt x="1316036" y="1454324"/>
                    <a:pt x="1309842" y="1444590"/>
                  </a:cubicBezTo>
                  <a:cubicBezTo>
                    <a:pt x="1309842" y="1444590"/>
                    <a:pt x="1309842" y="1444590"/>
                    <a:pt x="1309842" y="1443706"/>
                  </a:cubicBezTo>
                  <a:cubicBezTo>
                    <a:pt x="1309842" y="1443706"/>
                    <a:pt x="1309842" y="1443706"/>
                    <a:pt x="1309842" y="1443706"/>
                  </a:cubicBezTo>
                  <a:cubicBezTo>
                    <a:pt x="1308072" y="1441051"/>
                    <a:pt x="1306302" y="1437511"/>
                    <a:pt x="1304532" y="1434857"/>
                  </a:cubicBezTo>
                  <a:lnTo>
                    <a:pt x="951456" y="905684"/>
                  </a:lnTo>
                  <a:lnTo>
                    <a:pt x="951456" y="905684"/>
                  </a:lnTo>
                  <a:lnTo>
                    <a:pt x="932873" y="877367"/>
                  </a:lnTo>
                  <a:cubicBezTo>
                    <a:pt x="932873" y="877367"/>
                    <a:pt x="932873" y="877367"/>
                    <a:pt x="932873" y="877367"/>
                  </a:cubicBezTo>
                  <a:lnTo>
                    <a:pt x="932873" y="877367"/>
                  </a:lnTo>
                  <a:lnTo>
                    <a:pt x="651474" y="455269"/>
                  </a:lnTo>
                  <a:cubicBezTo>
                    <a:pt x="652359" y="451729"/>
                    <a:pt x="653243" y="448189"/>
                    <a:pt x="654128" y="444650"/>
                  </a:cubicBezTo>
                  <a:cubicBezTo>
                    <a:pt x="655013" y="441995"/>
                    <a:pt x="655013" y="438455"/>
                    <a:pt x="655898" y="435801"/>
                  </a:cubicBezTo>
                  <a:lnTo>
                    <a:pt x="656783" y="433146"/>
                  </a:lnTo>
                  <a:cubicBezTo>
                    <a:pt x="657668" y="428722"/>
                    <a:pt x="657668" y="425182"/>
                    <a:pt x="658553" y="420757"/>
                  </a:cubicBezTo>
                  <a:cubicBezTo>
                    <a:pt x="658553" y="418988"/>
                    <a:pt x="658553" y="417218"/>
                    <a:pt x="658553" y="415448"/>
                  </a:cubicBezTo>
                  <a:cubicBezTo>
                    <a:pt x="658553" y="412793"/>
                    <a:pt x="658553" y="409254"/>
                    <a:pt x="659438" y="406599"/>
                  </a:cubicBezTo>
                  <a:cubicBezTo>
                    <a:pt x="659438" y="405714"/>
                    <a:pt x="659438" y="404829"/>
                    <a:pt x="659438" y="403944"/>
                  </a:cubicBezTo>
                  <a:cubicBezTo>
                    <a:pt x="661208" y="301295"/>
                    <a:pt x="593070" y="208381"/>
                    <a:pt x="491306" y="181833"/>
                  </a:cubicBezTo>
                  <a:cubicBezTo>
                    <a:pt x="491306" y="181833"/>
                    <a:pt x="490421" y="181833"/>
                    <a:pt x="490421" y="181833"/>
                  </a:cubicBezTo>
                  <a:cubicBezTo>
                    <a:pt x="485997" y="180949"/>
                    <a:pt x="481572" y="180064"/>
                    <a:pt x="477148" y="179179"/>
                  </a:cubicBezTo>
                  <a:cubicBezTo>
                    <a:pt x="470953" y="178294"/>
                    <a:pt x="465644" y="177409"/>
                    <a:pt x="459450" y="176524"/>
                  </a:cubicBezTo>
                  <a:cubicBezTo>
                    <a:pt x="458565" y="176524"/>
                    <a:pt x="458565" y="176524"/>
                    <a:pt x="457680" y="176524"/>
                  </a:cubicBezTo>
                  <a:cubicBezTo>
                    <a:pt x="440867" y="174754"/>
                    <a:pt x="424938" y="174754"/>
                    <a:pt x="409010" y="176524"/>
                  </a:cubicBezTo>
                  <a:lnTo>
                    <a:pt x="401046" y="164135"/>
                  </a:lnTo>
                  <a:lnTo>
                    <a:pt x="401046" y="164135"/>
                  </a:lnTo>
                  <a:lnTo>
                    <a:pt x="333793" y="64141"/>
                  </a:lnTo>
                  <a:lnTo>
                    <a:pt x="325829" y="51753"/>
                  </a:lnTo>
                  <a:cubicBezTo>
                    <a:pt x="323175" y="47328"/>
                    <a:pt x="319635" y="43789"/>
                    <a:pt x="316980" y="40249"/>
                  </a:cubicBezTo>
                  <a:cubicBezTo>
                    <a:pt x="316095" y="39364"/>
                    <a:pt x="314325" y="37594"/>
                    <a:pt x="313441" y="36709"/>
                  </a:cubicBezTo>
                  <a:cubicBezTo>
                    <a:pt x="280699" y="3968"/>
                    <a:pt x="230260" y="-3111"/>
                    <a:pt x="189554" y="20781"/>
                  </a:cubicBezTo>
                  <a:cubicBezTo>
                    <a:pt x="187784" y="21666"/>
                    <a:pt x="186015" y="22551"/>
                    <a:pt x="184245" y="23436"/>
                  </a:cubicBezTo>
                  <a:lnTo>
                    <a:pt x="184245" y="23436"/>
                  </a:lnTo>
                  <a:cubicBezTo>
                    <a:pt x="174511" y="29630"/>
                    <a:pt x="166547" y="37594"/>
                    <a:pt x="159467" y="46443"/>
                  </a:cubicBezTo>
                  <a:cubicBezTo>
                    <a:pt x="156813" y="49098"/>
                    <a:pt x="155043" y="52638"/>
                    <a:pt x="153273" y="55292"/>
                  </a:cubicBezTo>
                  <a:cubicBezTo>
                    <a:pt x="153273" y="55292"/>
                    <a:pt x="153273" y="55292"/>
                    <a:pt x="153273" y="55292"/>
                  </a:cubicBezTo>
                  <a:cubicBezTo>
                    <a:pt x="133805" y="88919"/>
                    <a:pt x="133805" y="131394"/>
                    <a:pt x="155928" y="165020"/>
                  </a:cubicBezTo>
                  <a:lnTo>
                    <a:pt x="221411" y="263245"/>
                  </a:lnTo>
                  <a:lnTo>
                    <a:pt x="229375" y="275633"/>
                  </a:lnTo>
                  <a:lnTo>
                    <a:pt x="237339" y="288022"/>
                  </a:lnTo>
                  <a:cubicBezTo>
                    <a:pt x="235569" y="290677"/>
                    <a:pt x="233799" y="293331"/>
                    <a:pt x="232914" y="296871"/>
                  </a:cubicBezTo>
                  <a:cubicBezTo>
                    <a:pt x="232914" y="296871"/>
                    <a:pt x="232914" y="296871"/>
                    <a:pt x="232914" y="296871"/>
                  </a:cubicBezTo>
                  <a:cubicBezTo>
                    <a:pt x="230260" y="302180"/>
                    <a:pt x="227605" y="306605"/>
                    <a:pt x="225835" y="311914"/>
                  </a:cubicBezTo>
                  <a:cubicBezTo>
                    <a:pt x="225835" y="311914"/>
                    <a:pt x="225835" y="311914"/>
                    <a:pt x="225835" y="311914"/>
                  </a:cubicBezTo>
                  <a:cubicBezTo>
                    <a:pt x="224065" y="317224"/>
                    <a:pt x="221411" y="321648"/>
                    <a:pt x="219641" y="326958"/>
                  </a:cubicBezTo>
                  <a:cubicBezTo>
                    <a:pt x="219641" y="327843"/>
                    <a:pt x="218756" y="328727"/>
                    <a:pt x="218756" y="329612"/>
                  </a:cubicBezTo>
                  <a:cubicBezTo>
                    <a:pt x="216986" y="334922"/>
                    <a:pt x="215216" y="340231"/>
                    <a:pt x="214331" y="345541"/>
                  </a:cubicBezTo>
                  <a:lnTo>
                    <a:pt x="213447" y="348195"/>
                  </a:lnTo>
                  <a:cubicBezTo>
                    <a:pt x="212562" y="350850"/>
                    <a:pt x="211677" y="354390"/>
                    <a:pt x="211677" y="357044"/>
                  </a:cubicBezTo>
                  <a:cubicBezTo>
                    <a:pt x="198403" y="421642"/>
                    <a:pt x="215216" y="486240"/>
                    <a:pt x="251497" y="534910"/>
                  </a:cubicBezTo>
                  <a:lnTo>
                    <a:pt x="247073" y="557917"/>
                  </a:lnTo>
                  <a:lnTo>
                    <a:pt x="247073" y="557917"/>
                  </a:lnTo>
                  <a:lnTo>
                    <a:pt x="9034" y="1738378"/>
                  </a:lnTo>
                  <a:cubicBezTo>
                    <a:pt x="2840" y="1770235"/>
                    <a:pt x="9034" y="1801207"/>
                    <a:pt x="23192" y="1826869"/>
                  </a:cubicBezTo>
                  <a:cubicBezTo>
                    <a:pt x="40890" y="1856955"/>
                    <a:pt x="70092" y="1879078"/>
                    <a:pt x="105488" y="1887927"/>
                  </a:cubicBezTo>
                  <a:cubicBezTo>
                    <a:pt x="105488" y="1887927"/>
                    <a:pt x="105488" y="1887927"/>
                    <a:pt x="105488" y="1887927"/>
                  </a:cubicBezTo>
                  <a:lnTo>
                    <a:pt x="104603" y="1911819"/>
                  </a:lnTo>
                  <a:lnTo>
                    <a:pt x="103719" y="1941906"/>
                  </a:lnTo>
                  <a:lnTo>
                    <a:pt x="100179" y="2015353"/>
                  </a:lnTo>
                  <a:lnTo>
                    <a:pt x="98409" y="2047210"/>
                  </a:lnTo>
                  <a:lnTo>
                    <a:pt x="97524" y="2071102"/>
                  </a:lnTo>
                  <a:cubicBezTo>
                    <a:pt x="96639" y="2082606"/>
                    <a:pt x="112568" y="2085261"/>
                    <a:pt x="116107" y="2074642"/>
                  </a:cubicBezTo>
                  <a:lnTo>
                    <a:pt x="124071" y="2051634"/>
                  </a:lnTo>
                  <a:lnTo>
                    <a:pt x="134690" y="2021547"/>
                  </a:lnTo>
                  <a:lnTo>
                    <a:pt x="158582" y="1955180"/>
                  </a:lnTo>
                  <a:lnTo>
                    <a:pt x="168316" y="1926863"/>
                  </a:lnTo>
                  <a:lnTo>
                    <a:pt x="178050" y="1901200"/>
                  </a:lnTo>
                  <a:cubicBezTo>
                    <a:pt x="211677" y="1902085"/>
                    <a:pt x="242648" y="1890582"/>
                    <a:pt x="266541" y="1869344"/>
                  </a:cubicBezTo>
                  <a:cubicBezTo>
                    <a:pt x="281584" y="1856955"/>
                    <a:pt x="293088" y="1841027"/>
                    <a:pt x="300167" y="1822444"/>
                  </a:cubicBezTo>
                  <a:cubicBezTo>
                    <a:pt x="303707" y="1814480"/>
                    <a:pt x="305476" y="1806516"/>
                    <a:pt x="307246" y="1798552"/>
                  </a:cubicBezTo>
                  <a:lnTo>
                    <a:pt x="432018" y="1174695"/>
                  </a:lnTo>
                  <a:lnTo>
                    <a:pt x="432018" y="1174695"/>
                  </a:lnTo>
                  <a:lnTo>
                    <a:pt x="439982" y="1141069"/>
                  </a:lnTo>
                  <a:lnTo>
                    <a:pt x="439982" y="1141069"/>
                  </a:lnTo>
                  <a:close/>
                </a:path>
              </a:pathLst>
            </a:custGeom>
            <a:solidFill>
              <a:srgbClr val="262625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778" name="Freeform: Shape 404">
              <a:extLst>
                <a:ext uri="{FF2B5EF4-FFF2-40B4-BE49-F238E27FC236}">
                  <a16:creationId xmlns:a16="http://schemas.microsoft.com/office/drawing/2014/main" id="{861D7158-374B-A373-CCE4-D18C4FD0B070}"/>
                </a:ext>
              </a:extLst>
            </p:cNvPr>
            <p:cNvSpPr/>
            <p:nvPr/>
          </p:nvSpPr>
          <p:spPr>
            <a:xfrm>
              <a:off x="1560341" y="2065149"/>
              <a:ext cx="1760957" cy="1486637"/>
            </a:xfrm>
            <a:custGeom>
              <a:avLst/>
              <a:gdLst>
                <a:gd name="connsiteX0" fmla="*/ 1493901 w 1760957"/>
                <a:gd name="connsiteY0" fmla="*/ 390457 h 1486637"/>
                <a:gd name="connsiteX1" fmla="*/ 1493901 w 1760957"/>
                <a:gd name="connsiteY1" fmla="*/ 390457 h 1486637"/>
                <a:gd name="connsiteX2" fmla="*/ 1531068 w 1760957"/>
                <a:gd name="connsiteY2" fmla="*/ 359486 h 1486637"/>
                <a:gd name="connsiteX3" fmla="*/ 1553190 w 1760957"/>
                <a:gd name="connsiteY3" fmla="*/ 360371 h 1486637"/>
                <a:gd name="connsiteX4" fmla="*/ 1559384 w 1760957"/>
                <a:gd name="connsiteY4" fmla="*/ 348867 h 1486637"/>
                <a:gd name="connsiteX5" fmla="*/ 1555845 w 1760957"/>
                <a:gd name="connsiteY5" fmla="*/ 336478 h 1486637"/>
                <a:gd name="connsiteX6" fmla="*/ 1485937 w 1760957"/>
                <a:gd name="connsiteY6" fmla="*/ 252412 h 1486637"/>
                <a:gd name="connsiteX7" fmla="*/ 1485937 w 1760957"/>
                <a:gd name="connsiteY7" fmla="*/ 252412 h 1486637"/>
                <a:gd name="connsiteX8" fmla="*/ 1556730 w 1760957"/>
                <a:gd name="connsiteY8" fmla="*/ 337363 h 1486637"/>
                <a:gd name="connsiteX9" fmla="*/ 1578852 w 1760957"/>
                <a:gd name="connsiteY9" fmla="*/ 339133 h 1486637"/>
                <a:gd name="connsiteX10" fmla="*/ 1580622 w 1760957"/>
                <a:gd name="connsiteY10" fmla="*/ 337363 h 1486637"/>
                <a:gd name="connsiteX11" fmla="*/ 1582392 w 1760957"/>
                <a:gd name="connsiteY11" fmla="*/ 315241 h 1486637"/>
                <a:gd name="connsiteX12" fmla="*/ 1511600 w 1760957"/>
                <a:gd name="connsiteY12" fmla="*/ 230290 h 1486637"/>
                <a:gd name="connsiteX13" fmla="*/ 1511600 w 1760957"/>
                <a:gd name="connsiteY13" fmla="*/ 230290 h 1486637"/>
                <a:gd name="connsiteX14" fmla="*/ 1581507 w 1760957"/>
                <a:gd name="connsiteY14" fmla="*/ 314356 h 1486637"/>
                <a:gd name="connsiteX15" fmla="*/ 1605399 w 1760957"/>
                <a:gd name="connsiteY15" fmla="*/ 316126 h 1486637"/>
                <a:gd name="connsiteX16" fmla="*/ 1611594 w 1760957"/>
                <a:gd name="connsiteY16" fmla="*/ 304622 h 1486637"/>
                <a:gd name="connsiteX17" fmla="*/ 1608054 w 1760957"/>
                <a:gd name="connsiteY17" fmla="*/ 292233 h 1486637"/>
                <a:gd name="connsiteX18" fmla="*/ 1608939 w 1760957"/>
                <a:gd name="connsiteY18" fmla="*/ 293118 h 1486637"/>
                <a:gd name="connsiteX19" fmla="*/ 1631061 w 1760957"/>
                <a:gd name="connsiteY19" fmla="*/ 294888 h 1486637"/>
                <a:gd name="connsiteX20" fmla="*/ 1632831 w 1760957"/>
                <a:gd name="connsiteY20" fmla="*/ 293118 h 1486637"/>
                <a:gd name="connsiteX21" fmla="*/ 1635486 w 1760957"/>
                <a:gd name="connsiteY21" fmla="*/ 271880 h 1486637"/>
                <a:gd name="connsiteX22" fmla="*/ 1730171 w 1760957"/>
                <a:gd name="connsiteY22" fmla="*/ 193124 h 1486637"/>
                <a:gd name="connsiteX23" fmla="*/ 1749638 w 1760957"/>
                <a:gd name="connsiteY23" fmla="*/ 117022 h 1486637"/>
                <a:gd name="connsiteX24" fmla="*/ 1744329 w 1760957"/>
                <a:gd name="connsiteY24" fmla="*/ 107288 h 1486637"/>
                <a:gd name="connsiteX25" fmla="*/ 1739020 w 1760957"/>
                <a:gd name="connsiteY25" fmla="*/ 99324 h 1486637"/>
                <a:gd name="connsiteX26" fmla="*/ 1681501 w 1760957"/>
                <a:gd name="connsiteY26" fmla="*/ 30302 h 1486637"/>
                <a:gd name="connsiteX27" fmla="*/ 1674422 w 1760957"/>
                <a:gd name="connsiteY27" fmla="*/ 23223 h 1486637"/>
                <a:gd name="connsiteX28" fmla="*/ 1665573 w 1760957"/>
                <a:gd name="connsiteY28" fmla="*/ 17028 h 1486637"/>
                <a:gd name="connsiteX29" fmla="*/ 1587701 w 1760957"/>
                <a:gd name="connsiteY29" fmla="*/ 22338 h 1486637"/>
                <a:gd name="connsiteX30" fmla="*/ 1493901 w 1760957"/>
                <a:gd name="connsiteY30" fmla="*/ 101094 h 1486637"/>
                <a:gd name="connsiteX31" fmla="*/ 1477973 w 1760957"/>
                <a:gd name="connsiteY31" fmla="*/ 96670 h 1486637"/>
                <a:gd name="connsiteX32" fmla="*/ 1472664 w 1760957"/>
                <a:gd name="connsiteY32" fmla="*/ 99324 h 1486637"/>
                <a:gd name="connsiteX33" fmla="*/ 1468239 w 1760957"/>
                <a:gd name="connsiteY33" fmla="*/ 102864 h 1486637"/>
                <a:gd name="connsiteX34" fmla="*/ 1466469 w 1760957"/>
                <a:gd name="connsiteY34" fmla="*/ 124986 h 1486637"/>
                <a:gd name="connsiteX35" fmla="*/ 1489477 w 1760957"/>
                <a:gd name="connsiteY35" fmla="*/ 152418 h 1486637"/>
                <a:gd name="connsiteX36" fmla="*/ 1489477 w 1760957"/>
                <a:gd name="connsiteY36" fmla="*/ 152418 h 1486637"/>
                <a:gd name="connsiteX37" fmla="*/ 1467354 w 1760957"/>
                <a:gd name="connsiteY37" fmla="*/ 125871 h 1486637"/>
                <a:gd name="connsiteX38" fmla="*/ 1443462 w 1760957"/>
                <a:gd name="connsiteY38" fmla="*/ 124101 h 1486637"/>
                <a:gd name="connsiteX39" fmla="*/ 1437268 w 1760957"/>
                <a:gd name="connsiteY39" fmla="*/ 135605 h 1486637"/>
                <a:gd name="connsiteX40" fmla="*/ 1440807 w 1760957"/>
                <a:gd name="connsiteY40" fmla="*/ 147994 h 1486637"/>
                <a:gd name="connsiteX41" fmla="*/ 1462930 w 1760957"/>
                <a:gd name="connsiteY41" fmla="*/ 174541 h 1486637"/>
                <a:gd name="connsiteX42" fmla="*/ 1462930 w 1760957"/>
                <a:gd name="connsiteY42" fmla="*/ 174541 h 1486637"/>
                <a:gd name="connsiteX43" fmla="*/ 1439922 w 1760957"/>
                <a:gd name="connsiteY43" fmla="*/ 147109 h 1486637"/>
                <a:gd name="connsiteX44" fmla="*/ 1417800 w 1760957"/>
                <a:gd name="connsiteY44" fmla="*/ 145339 h 1486637"/>
                <a:gd name="connsiteX45" fmla="*/ 1416030 w 1760957"/>
                <a:gd name="connsiteY45" fmla="*/ 147109 h 1486637"/>
                <a:gd name="connsiteX46" fmla="*/ 1414260 w 1760957"/>
                <a:gd name="connsiteY46" fmla="*/ 169232 h 1486637"/>
                <a:gd name="connsiteX47" fmla="*/ 1437268 w 1760957"/>
                <a:gd name="connsiteY47" fmla="*/ 196664 h 1486637"/>
                <a:gd name="connsiteX48" fmla="*/ 1437268 w 1760957"/>
                <a:gd name="connsiteY48" fmla="*/ 196664 h 1486637"/>
                <a:gd name="connsiteX49" fmla="*/ 1415145 w 1760957"/>
                <a:gd name="connsiteY49" fmla="*/ 170117 h 1486637"/>
                <a:gd name="connsiteX50" fmla="*/ 1391253 w 1760957"/>
                <a:gd name="connsiteY50" fmla="*/ 168347 h 1486637"/>
                <a:gd name="connsiteX51" fmla="*/ 1386828 w 1760957"/>
                <a:gd name="connsiteY51" fmla="*/ 173656 h 1486637"/>
                <a:gd name="connsiteX52" fmla="*/ 1385058 w 1760957"/>
                <a:gd name="connsiteY52" fmla="*/ 179850 h 1486637"/>
                <a:gd name="connsiteX53" fmla="*/ 1387713 w 1760957"/>
                <a:gd name="connsiteY53" fmla="*/ 190469 h 1486637"/>
                <a:gd name="connsiteX54" fmla="*/ 100179 w 1760957"/>
                <a:gd name="connsiteY54" fmla="*/ 1261202 h 1486637"/>
                <a:gd name="connsiteX55" fmla="*/ 98409 w 1760957"/>
                <a:gd name="connsiteY55" fmla="*/ 1265627 h 1486637"/>
                <a:gd name="connsiteX56" fmla="*/ 91330 w 1760957"/>
                <a:gd name="connsiteY56" fmla="*/ 1282440 h 1486637"/>
                <a:gd name="connsiteX57" fmla="*/ 91330 w 1760957"/>
                <a:gd name="connsiteY57" fmla="*/ 1282440 h 1486637"/>
                <a:gd name="connsiteX58" fmla="*/ 86905 w 1760957"/>
                <a:gd name="connsiteY58" fmla="*/ 1293059 h 1486637"/>
                <a:gd name="connsiteX59" fmla="*/ 30272 w 1760957"/>
                <a:gd name="connsiteY59" fmla="*/ 1420485 h 1486637"/>
                <a:gd name="connsiteX60" fmla="*/ 13459 w 1760957"/>
                <a:gd name="connsiteY60" fmla="*/ 1457651 h 1486637"/>
                <a:gd name="connsiteX61" fmla="*/ 9034 w 1760957"/>
                <a:gd name="connsiteY61" fmla="*/ 1468269 h 1486637"/>
                <a:gd name="connsiteX62" fmla="*/ 7264 w 1760957"/>
                <a:gd name="connsiteY62" fmla="*/ 1472694 h 1486637"/>
                <a:gd name="connsiteX63" fmla="*/ 17883 w 1760957"/>
                <a:gd name="connsiteY63" fmla="*/ 1485083 h 1486637"/>
                <a:gd name="connsiteX64" fmla="*/ 22308 w 1760957"/>
                <a:gd name="connsiteY64" fmla="*/ 1484198 h 1486637"/>
                <a:gd name="connsiteX65" fmla="*/ 33811 w 1760957"/>
                <a:gd name="connsiteY65" fmla="*/ 1481543 h 1486637"/>
                <a:gd name="connsiteX66" fmla="*/ 73632 w 1760957"/>
                <a:gd name="connsiteY66" fmla="*/ 1471809 h 1486637"/>
                <a:gd name="connsiteX67" fmla="*/ 209022 w 1760957"/>
                <a:gd name="connsiteY67" fmla="*/ 1439953 h 1486637"/>
                <a:gd name="connsiteX68" fmla="*/ 220526 w 1760957"/>
                <a:gd name="connsiteY68" fmla="*/ 1437298 h 1486637"/>
                <a:gd name="connsiteX69" fmla="*/ 220526 w 1760957"/>
                <a:gd name="connsiteY69" fmla="*/ 1437298 h 1486637"/>
                <a:gd name="connsiteX70" fmla="*/ 238224 w 1760957"/>
                <a:gd name="connsiteY70" fmla="*/ 1432873 h 1486637"/>
                <a:gd name="connsiteX71" fmla="*/ 242648 w 1760957"/>
                <a:gd name="connsiteY71" fmla="*/ 1431989 h 1486637"/>
                <a:gd name="connsiteX72" fmla="*/ 282469 w 1760957"/>
                <a:gd name="connsiteY72" fmla="*/ 1399247 h 1486637"/>
                <a:gd name="connsiteX73" fmla="*/ 282469 w 1760957"/>
                <a:gd name="connsiteY73" fmla="*/ 1399247 h 1486637"/>
                <a:gd name="connsiteX74" fmla="*/ 1493901 w 1760957"/>
                <a:gd name="connsiteY74" fmla="*/ 390457 h 148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760957" h="1486637">
                  <a:moveTo>
                    <a:pt x="1493901" y="390457"/>
                  </a:moveTo>
                  <a:lnTo>
                    <a:pt x="1493901" y="390457"/>
                  </a:lnTo>
                  <a:lnTo>
                    <a:pt x="1531068" y="359486"/>
                  </a:lnTo>
                  <a:cubicBezTo>
                    <a:pt x="1537262" y="365680"/>
                    <a:pt x="1546996" y="365680"/>
                    <a:pt x="1553190" y="360371"/>
                  </a:cubicBezTo>
                  <a:cubicBezTo>
                    <a:pt x="1556730" y="357716"/>
                    <a:pt x="1558500" y="353291"/>
                    <a:pt x="1559384" y="348867"/>
                  </a:cubicBezTo>
                  <a:cubicBezTo>
                    <a:pt x="1559384" y="344442"/>
                    <a:pt x="1558500" y="340018"/>
                    <a:pt x="1555845" y="336478"/>
                  </a:cubicBezTo>
                  <a:lnTo>
                    <a:pt x="1485937" y="252412"/>
                  </a:lnTo>
                  <a:lnTo>
                    <a:pt x="1485937" y="252412"/>
                  </a:lnTo>
                  <a:lnTo>
                    <a:pt x="1556730" y="337363"/>
                  </a:lnTo>
                  <a:cubicBezTo>
                    <a:pt x="1562039" y="343558"/>
                    <a:pt x="1571773" y="345327"/>
                    <a:pt x="1578852" y="339133"/>
                  </a:cubicBezTo>
                  <a:lnTo>
                    <a:pt x="1580622" y="337363"/>
                  </a:lnTo>
                  <a:cubicBezTo>
                    <a:pt x="1587701" y="332054"/>
                    <a:pt x="1588586" y="322320"/>
                    <a:pt x="1582392" y="315241"/>
                  </a:cubicBezTo>
                  <a:lnTo>
                    <a:pt x="1511600" y="230290"/>
                  </a:lnTo>
                  <a:lnTo>
                    <a:pt x="1511600" y="230290"/>
                  </a:lnTo>
                  <a:lnTo>
                    <a:pt x="1581507" y="314356"/>
                  </a:lnTo>
                  <a:cubicBezTo>
                    <a:pt x="1587701" y="321435"/>
                    <a:pt x="1598320" y="322320"/>
                    <a:pt x="1605399" y="316126"/>
                  </a:cubicBezTo>
                  <a:cubicBezTo>
                    <a:pt x="1608939" y="313471"/>
                    <a:pt x="1610709" y="309046"/>
                    <a:pt x="1611594" y="304622"/>
                  </a:cubicBezTo>
                  <a:cubicBezTo>
                    <a:pt x="1611594" y="300197"/>
                    <a:pt x="1610709" y="295773"/>
                    <a:pt x="1608054" y="292233"/>
                  </a:cubicBezTo>
                  <a:lnTo>
                    <a:pt x="1608939" y="293118"/>
                  </a:lnTo>
                  <a:cubicBezTo>
                    <a:pt x="1614248" y="299312"/>
                    <a:pt x="1623982" y="301082"/>
                    <a:pt x="1631061" y="294888"/>
                  </a:cubicBezTo>
                  <a:lnTo>
                    <a:pt x="1632831" y="293118"/>
                  </a:lnTo>
                  <a:cubicBezTo>
                    <a:pt x="1639026" y="287809"/>
                    <a:pt x="1639911" y="278075"/>
                    <a:pt x="1635486" y="271880"/>
                  </a:cubicBezTo>
                  <a:lnTo>
                    <a:pt x="1730171" y="193124"/>
                  </a:lnTo>
                  <a:cubicBezTo>
                    <a:pt x="1753178" y="174541"/>
                    <a:pt x="1760257" y="143569"/>
                    <a:pt x="1749638" y="117022"/>
                  </a:cubicBezTo>
                  <a:cubicBezTo>
                    <a:pt x="1748754" y="113483"/>
                    <a:pt x="1746984" y="109943"/>
                    <a:pt x="1744329" y="107288"/>
                  </a:cubicBezTo>
                  <a:cubicBezTo>
                    <a:pt x="1742559" y="104634"/>
                    <a:pt x="1740789" y="101979"/>
                    <a:pt x="1739020" y="99324"/>
                  </a:cubicBezTo>
                  <a:lnTo>
                    <a:pt x="1681501" y="30302"/>
                  </a:lnTo>
                  <a:cubicBezTo>
                    <a:pt x="1679731" y="27647"/>
                    <a:pt x="1677077" y="24992"/>
                    <a:pt x="1674422" y="23223"/>
                  </a:cubicBezTo>
                  <a:cubicBezTo>
                    <a:pt x="1671767" y="20568"/>
                    <a:pt x="1669112" y="18798"/>
                    <a:pt x="1665573" y="17028"/>
                  </a:cubicBezTo>
                  <a:cubicBezTo>
                    <a:pt x="1641680" y="1985"/>
                    <a:pt x="1610709" y="2870"/>
                    <a:pt x="1587701" y="22338"/>
                  </a:cubicBezTo>
                  <a:lnTo>
                    <a:pt x="1493901" y="101094"/>
                  </a:lnTo>
                  <a:cubicBezTo>
                    <a:pt x="1489477" y="96670"/>
                    <a:pt x="1483283" y="94900"/>
                    <a:pt x="1477973" y="96670"/>
                  </a:cubicBezTo>
                  <a:cubicBezTo>
                    <a:pt x="1476203" y="97554"/>
                    <a:pt x="1474434" y="98439"/>
                    <a:pt x="1472664" y="99324"/>
                  </a:cubicBezTo>
                  <a:lnTo>
                    <a:pt x="1468239" y="102864"/>
                  </a:lnTo>
                  <a:cubicBezTo>
                    <a:pt x="1461160" y="108173"/>
                    <a:pt x="1460275" y="117907"/>
                    <a:pt x="1466469" y="124986"/>
                  </a:cubicBezTo>
                  <a:lnTo>
                    <a:pt x="1489477" y="152418"/>
                  </a:lnTo>
                  <a:lnTo>
                    <a:pt x="1489477" y="152418"/>
                  </a:lnTo>
                  <a:lnTo>
                    <a:pt x="1467354" y="125871"/>
                  </a:lnTo>
                  <a:cubicBezTo>
                    <a:pt x="1461160" y="118792"/>
                    <a:pt x="1450541" y="117907"/>
                    <a:pt x="1443462" y="124101"/>
                  </a:cubicBezTo>
                  <a:cubicBezTo>
                    <a:pt x="1439922" y="126756"/>
                    <a:pt x="1438153" y="131181"/>
                    <a:pt x="1437268" y="135605"/>
                  </a:cubicBezTo>
                  <a:cubicBezTo>
                    <a:pt x="1437268" y="140030"/>
                    <a:pt x="1438153" y="144454"/>
                    <a:pt x="1440807" y="147994"/>
                  </a:cubicBezTo>
                  <a:lnTo>
                    <a:pt x="1462930" y="174541"/>
                  </a:lnTo>
                  <a:lnTo>
                    <a:pt x="1462930" y="174541"/>
                  </a:lnTo>
                  <a:lnTo>
                    <a:pt x="1439922" y="147109"/>
                  </a:lnTo>
                  <a:cubicBezTo>
                    <a:pt x="1434613" y="140915"/>
                    <a:pt x="1424879" y="139145"/>
                    <a:pt x="1417800" y="145339"/>
                  </a:cubicBezTo>
                  <a:lnTo>
                    <a:pt x="1416030" y="147109"/>
                  </a:lnTo>
                  <a:cubicBezTo>
                    <a:pt x="1408951" y="152418"/>
                    <a:pt x="1408066" y="162152"/>
                    <a:pt x="1414260" y="169232"/>
                  </a:cubicBezTo>
                  <a:lnTo>
                    <a:pt x="1437268" y="196664"/>
                  </a:lnTo>
                  <a:lnTo>
                    <a:pt x="1437268" y="196664"/>
                  </a:lnTo>
                  <a:lnTo>
                    <a:pt x="1415145" y="170117"/>
                  </a:lnTo>
                  <a:cubicBezTo>
                    <a:pt x="1408951" y="163037"/>
                    <a:pt x="1398332" y="162152"/>
                    <a:pt x="1391253" y="168347"/>
                  </a:cubicBezTo>
                  <a:cubicBezTo>
                    <a:pt x="1389483" y="170117"/>
                    <a:pt x="1387713" y="171886"/>
                    <a:pt x="1386828" y="173656"/>
                  </a:cubicBezTo>
                  <a:cubicBezTo>
                    <a:pt x="1385943" y="175426"/>
                    <a:pt x="1385058" y="177196"/>
                    <a:pt x="1385058" y="179850"/>
                  </a:cubicBezTo>
                  <a:cubicBezTo>
                    <a:pt x="1385058" y="183390"/>
                    <a:pt x="1385943" y="186930"/>
                    <a:pt x="1387713" y="190469"/>
                  </a:cubicBezTo>
                  <a:lnTo>
                    <a:pt x="100179" y="1261202"/>
                  </a:lnTo>
                  <a:cubicBezTo>
                    <a:pt x="98409" y="1262087"/>
                    <a:pt x="98409" y="1263857"/>
                    <a:pt x="98409" y="1265627"/>
                  </a:cubicBezTo>
                  <a:lnTo>
                    <a:pt x="91330" y="1282440"/>
                  </a:lnTo>
                  <a:lnTo>
                    <a:pt x="91330" y="1282440"/>
                  </a:lnTo>
                  <a:lnTo>
                    <a:pt x="86905" y="1293059"/>
                  </a:lnTo>
                  <a:lnTo>
                    <a:pt x="30272" y="1420485"/>
                  </a:lnTo>
                  <a:lnTo>
                    <a:pt x="13459" y="1457651"/>
                  </a:lnTo>
                  <a:lnTo>
                    <a:pt x="9034" y="1468269"/>
                  </a:lnTo>
                  <a:lnTo>
                    <a:pt x="7264" y="1472694"/>
                  </a:lnTo>
                  <a:cubicBezTo>
                    <a:pt x="4609" y="1479773"/>
                    <a:pt x="10804" y="1486853"/>
                    <a:pt x="17883" y="1485083"/>
                  </a:cubicBezTo>
                  <a:lnTo>
                    <a:pt x="22308" y="1484198"/>
                  </a:lnTo>
                  <a:lnTo>
                    <a:pt x="33811" y="1481543"/>
                  </a:lnTo>
                  <a:lnTo>
                    <a:pt x="73632" y="1471809"/>
                  </a:lnTo>
                  <a:lnTo>
                    <a:pt x="209022" y="1439953"/>
                  </a:lnTo>
                  <a:lnTo>
                    <a:pt x="220526" y="1437298"/>
                  </a:lnTo>
                  <a:lnTo>
                    <a:pt x="220526" y="1437298"/>
                  </a:lnTo>
                  <a:lnTo>
                    <a:pt x="238224" y="1432873"/>
                  </a:lnTo>
                  <a:cubicBezTo>
                    <a:pt x="239994" y="1432873"/>
                    <a:pt x="241763" y="1432873"/>
                    <a:pt x="242648" y="1431989"/>
                  </a:cubicBezTo>
                  <a:lnTo>
                    <a:pt x="282469" y="1399247"/>
                  </a:lnTo>
                  <a:lnTo>
                    <a:pt x="282469" y="1399247"/>
                  </a:lnTo>
                  <a:lnTo>
                    <a:pt x="1493901" y="390457"/>
                  </a:lnTo>
                  <a:close/>
                </a:path>
              </a:pathLst>
            </a:custGeom>
            <a:solidFill>
              <a:srgbClr val="262625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779" name="Freeform: Shape 405">
              <a:extLst>
                <a:ext uri="{FF2B5EF4-FFF2-40B4-BE49-F238E27FC236}">
                  <a16:creationId xmlns:a16="http://schemas.microsoft.com/office/drawing/2014/main" id="{3AB285FE-183F-AD17-9158-4173D9F665C8}"/>
                </a:ext>
              </a:extLst>
            </p:cNvPr>
            <p:cNvSpPr/>
            <p:nvPr/>
          </p:nvSpPr>
          <p:spPr>
            <a:xfrm>
              <a:off x="1964913" y="2749380"/>
              <a:ext cx="2583917" cy="2654710"/>
            </a:xfrm>
            <a:custGeom>
              <a:avLst/>
              <a:gdLst>
                <a:gd name="connsiteX0" fmla="*/ 2514909 w 2583917"/>
                <a:gd name="connsiteY0" fmla="*/ 1505235 h 2654709"/>
                <a:gd name="connsiteX1" fmla="*/ 2514909 w 2583917"/>
                <a:gd name="connsiteY1" fmla="*/ 1505235 h 2654709"/>
                <a:gd name="connsiteX2" fmla="*/ 2476859 w 2583917"/>
                <a:gd name="connsiteY2" fmla="*/ 1458335 h 2654709"/>
                <a:gd name="connsiteX3" fmla="*/ 2476859 w 2583917"/>
                <a:gd name="connsiteY3" fmla="*/ 1458335 h 2654709"/>
                <a:gd name="connsiteX4" fmla="*/ 1860081 w 2583917"/>
                <a:gd name="connsiteY4" fmla="*/ 694664 h 2654709"/>
                <a:gd name="connsiteX5" fmla="*/ 1819375 w 2583917"/>
                <a:gd name="connsiteY5" fmla="*/ 541575 h 2654709"/>
                <a:gd name="connsiteX6" fmla="*/ 1710532 w 2583917"/>
                <a:gd name="connsiteY6" fmla="*/ 407070 h 2654709"/>
                <a:gd name="connsiteX7" fmla="*/ 1710532 w 2583917"/>
                <a:gd name="connsiteY7" fmla="*/ 407070 h 2654709"/>
                <a:gd name="connsiteX8" fmla="*/ 1445061 w 2583917"/>
                <a:gd name="connsiteY8" fmla="*/ 78771 h 2654709"/>
                <a:gd name="connsiteX9" fmla="*/ 1172511 w 2583917"/>
                <a:gd name="connsiteY9" fmla="*/ 49569 h 2654709"/>
                <a:gd name="connsiteX10" fmla="*/ 738024 w 2583917"/>
                <a:gd name="connsiteY10" fmla="*/ 400876 h 2654709"/>
                <a:gd name="connsiteX11" fmla="*/ 738024 w 2583917"/>
                <a:gd name="connsiteY11" fmla="*/ 400876 h 2654709"/>
                <a:gd name="connsiteX12" fmla="*/ 78771 w 2583917"/>
                <a:gd name="connsiteY12" fmla="*/ 933587 h 2654709"/>
                <a:gd name="connsiteX13" fmla="*/ 49569 w 2583917"/>
                <a:gd name="connsiteY13" fmla="*/ 1206138 h 2654709"/>
                <a:gd name="connsiteX14" fmla="*/ 423883 w 2583917"/>
                <a:gd name="connsiteY14" fmla="*/ 1668942 h 2654709"/>
                <a:gd name="connsiteX15" fmla="*/ 565468 w 2583917"/>
                <a:gd name="connsiteY15" fmla="*/ 1740619 h 2654709"/>
                <a:gd name="connsiteX16" fmla="*/ 676965 w 2583917"/>
                <a:gd name="connsiteY16" fmla="*/ 1878664 h 2654709"/>
                <a:gd name="connsiteX17" fmla="*/ 676965 w 2583917"/>
                <a:gd name="connsiteY17" fmla="*/ 1878664 h 2654709"/>
                <a:gd name="connsiteX18" fmla="*/ 1237109 w 2583917"/>
                <a:gd name="connsiteY18" fmla="*/ 2572428 h 2654709"/>
                <a:gd name="connsiteX19" fmla="*/ 1537976 w 2583917"/>
                <a:gd name="connsiteY19" fmla="*/ 2604285 h 2654709"/>
                <a:gd name="connsiteX20" fmla="*/ 2499866 w 2583917"/>
                <a:gd name="connsiteY20" fmla="*/ 1827340 h 2654709"/>
                <a:gd name="connsiteX21" fmla="*/ 2531723 w 2583917"/>
                <a:gd name="connsiteY21" fmla="*/ 1526473 h 2654709"/>
                <a:gd name="connsiteX22" fmla="*/ 2514909 w 2583917"/>
                <a:gd name="connsiteY22" fmla="*/ 1505235 h 265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83917" h="2654709">
                  <a:moveTo>
                    <a:pt x="2514909" y="1505235"/>
                  </a:moveTo>
                  <a:lnTo>
                    <a:pt x="2514909" y="1505235"/>
                  </a:lnTo>
                  <a:lnTo>
                    <a:pt x="2476859" y="1458335"/>
                  </a:lnTo>
                  <a:lnTo>
                    <a:pt x="2476859" y="1458335"/>
                  </a:lnTo>
                  <a:lnTo>
                    <a:pt x="1860081" y="694664"/>
                  </a:lnTo>
                  <a:cubicBezTo>
                    <a:pt x="1868930" y="641569"/>
                    <a:pt x="1855657" y="585820"/>
                    <a:pt x="1819375" y="541575"/>
                  </a:cubicBezTo>
                  <a:lnTo>
                    <a:pt x="1710532" y="407070"/>
                  </a:lnTo>
                  <a:lnTo>
                    <a:pt x="1710532" y="407070"/>
                  </a:lnTo>
                  <a:lnTo>
                    <a:pt x="1445061" y="78771"/>
                  </a:lnTo>
                  <a:cubicBezTo>
                    <a:pt x="1377809" y="-4410"/>
                    <a:pt x="1255692" y="-17684"/>
                    <a:pt x="1172511" y="49569"/>
                  </a:cubicBezTo>
                  <a:lnTo>
                    <a:pt x="738024" y="400876"/>
                  </a:lnTo>
                  <a:lnTo>
                    <a:pt x="738024" y="400876"/>
                  </a:lnTo>
                  <a:lnTo>
                    <a:pt x="78771" y="933587"/>
                  </a:lnTo>
                  <a:cubicBezTo>
                    <a:pt x="-4410" y="1000840"/>
                    <a:pt x="-17684" y="1122957"/>
                    <a:pt x="49569" y="1206138"/>
                  </a:cubicBezTo>
                  <a:lnTo>
                    <a:pt x="423883" y="1668942"/>
                  </a:lnTo>
                  <a:cubicBezTo>
                    <a:pt x="459279" y="1713187"/>
                    <a:pt x="511489" y="1737964"/>
                    <a:pt x="565468" y="1740619"/>
                  </a:cubicBezTo>
                  <a:lnTo>
                    <a:pt x="676965" y="1878664"/>
                  </a:lnTo>
                  <a:lnTo>
                    <a:pt x="676965" y="1878664"/>
                  </a:lnTo>
                  <a:lnTo>
                    <a:pt x="1237109" y="2572428"/>
                  </a:lnTo>
                  <a:cubicBezTo>
                    <a:pt x="1311441" y="2664458"/>
                    <a:pt x="1445946" y="2678617"/>
                    <a:pt x="1537976" y="2604285"/>
                  </a:cubicBezTo>
                  <a:lnTo>
                    <a:pt x="2499866" y="1827340"/>
                  </a:lnTo>
                  <a:cubicBezTo>
                    <a:pt x="2591896" y="1753008"/>
                    <a:pt x="2606054" y="1618503"/>
                    <a:pt x="2531723" y="1526473"/>
                  </a:cubicBezTo>
                  <a:lnTo>
                    <a:pt x="2514909" y="1505235"/>
                  </a:lnTo>
                  <a:close/>
                </a:path>
              </a:pathLst>
            </a:custGeom>
            <a:solidFill>
              <a:srgbClr val="262625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780" name="Freeform: Shape 406">
              <a:extLst>
                <a:ext uri="{FF2B5EF4-FFF2-40B4-BE49-F238E27FC236}">
                  <a16:creationId xmlns:a16="http://schemas.microsoft.com/office/drawing/2014/main" id="{548BAC88-2707-DBA6-E2B0-36B73D67ACD2}"/>
                </a:ext>
              </a:extLst>
            </p:cNvPr>
            <p:cNvSpPr/>
            <p:nvPr/>
          </p:nvSpPr>
          <p:spPr>
            <a:xfrm>
              <a:off x="1129285" y="2335573"/>
              <a:ext cx="707923" cy="796413"/>
            </a:xfrm>
            <a:custGeom>
              <a:avLst/>
              <a:gdLst>
                <a:gd name="connsiteX0" fmla="*/ 559553 w 707922"/>
                <a:gd name="connsiteY0" fmla="*/ 756279 h 796412"/>
                <a:gd name="connsiteX1" fmla="*/ 649813 w 707922"/>
                <a:gd name="connsiteY1" fmla="*/ 677523 h 796412"/>
                <a:gd name="connsiteX2" fmla="*/ 702022 w 707922"/>
                <a:gd name="connsiteY2" fmla="*/ 562485 h 796412"/>
                <a:gd name="connsiteX3" fmla="*/ 702907 w 707922"/>
                <a:gd name="connsiteY3" fmla="*/ 533283 h 796412"/>
                <a:gd name="connsiteX4" fmla="*/ 668396 w 707922"/>
                <a:gd name="connsiteY4" fmla="*/ 404088 h 796412"/>
                <a:gd name="connsiteX5" fmla="*/ 647158 w 707922"/>
                <a:gd name="connsiteY5" fmla="*/ 380195 h 796412"/>
                <a:gd name="connsiteX6" fmla="*/ 647158 w 707922"/>
                <a:gd name="connsiteY6" fmla="*/ 380195 h 796412"/>
                <a:gd name="connsiteX7" fmla="*/ 609992 w 707922"/>
                <a:gd name="connsiteY7" fmla="*/ 336835 h 796412"/>
                <a:gd name="connsiteX8" fmla="*/ 609992 w 707922"/>
                <a:gd name="connsiteY8" fmla="*/ 336835 h 796412"/>
                <a:gd name="connsiteX9" fmla="*/ 452479 w 707922"/>
                <a:gd name="connsiteY9" fmla="*/ 155430 h 796412"/>
                <a:gd name="connsiteX10" fmla="*/ 368414 w 707922"/>
                <a:gd name="connsiteY10" fmla="*/ 58975 h 796412"/>
                <a:gd name="connsiteX11" fmla="*/ 156037 w 707922"/>
                <a:gd name="connsiteY11" fmla="*/ 42162 h 796412"/>
                <a:gd name="connsiteX12" fmla="*/ 153382 w 707922"/>
                <a:gd name="connsiteY12" fmla="*/ 43932 h 796412"/>
                <a:gd name="connsiteX13" fmla="*/ 87014 w 707922"/>
                <a:gd name="connsiteY13" fmla="*/ 101451 h 796412"/>
                <a:gd name="connsiteX14" fmla="*/ 87014 w 707922"/>
                <a:gd name="connsiteY14" fmla="*/ 101451 h 796412"/>
                <a:gd name="connsiteX15" fmla="*/ 63122 w 707922"/>
                <a:gd name="connsiteY15" fmla="*/ 122688 h 796412"/>
                <a:gd name="connsiteX16" fmla="*/ 10913 w 707922"/>
                <a:gd name="connsiteY16" fmla="*/ 245690 h 796412"/>
                <a:gd name="connsiteX17" fmla="*/ 8258 w 707922"/>
                <a:gd name="connsiteY17" fmla="*/ 274892 h 796412"/>
                <a:gd name="connsiteX18" fmla="*/ 43654 w 707922"/>
                <a:gd name="connsiteY18" fmla="*/ 396123 h 796412"/>
                <a:gd name="connsiteX19" fmla="*/ 266650 w 707922"/>
                <a:gd name="connsiteY19" fmla="*/ 653630 h 796412"/>
                <a:gd name="connsiteX20" fmla="*/ 285233 w 707922"/>
                <a:gd name="connsiteY20" fmla="*/ 674868 h 796412"/>
                <a:gd name="connsiteX21" fmla="*/ 285233 w 707922"/>
                <a:gd name="connsiteY21" fmla="*/ 674868 h 796412"/>
                <a:gd name="connsiteX22" fmla="*/ 343636 w 707922"/>
                <a:gd name="connsiteY22" fmla="*/ 742120 h 796412"/>
                <a:gd name="connsiteX23" fmla="*/ 559553 w 707922"/>
                <a:gd name="connsiteY23" fmla="*/ 756279 h 79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07922" h="796412">
                  <a:moveTo>
                    <a:pt x="559553" y="756279"/>
                  </a:moveTo>
                  <a:lnTo>
                    <a:pt x="649813" y="677523"/>
                  </a:lnTo>
                  <a:cubicBezTo>
                    <a:pt x="684324" y="647436"/>
                    <a:pt x="702022" y="604960"/>
                    <a:pt x="702022" y="562485"/>
                  </a:cubicBezTo>
                  <a:cubicBezTo>
                    <a:pt x="703792" y="552751"/>
                    <a:pt x="703792" y="543017"/>
                    <a:pt x="702907" y="533283"/>
                  </a:cubicBezTo>
                  <a:cubicBezTo>
                    <a:pt x="711756" y="489038"/>
                    <a:pt x="700252" y="441253"/>
                    <a:pt x="668396" y="404088"/>
                  </a:cubicBezTo>
                  <a:lnTo>
                    <a:pt x="647158" y="380195"/>
                  </a:lnTo>
                  <a:lnTo>
                    <a:pt x="647158" y="380195"/>
                  </a:lnTo>
                  <a:lnTo>
                    <a:pt x="609992" y="336835"/>
                  </a:lnTo>
                  <a:lnTo>
                    <a:pt x="609992" y="336835"/>
                  </a:lnTo>
                  <a:lnTo>
                    <a:pt x="452479" y="155430"/>
                  </a:lnTo>
                  <a:lnTo>
                    <a:pt x="368414" y="58975"/>
                  </a:lnTo>
                  <a:cubicBezTo>
                    <a:pt x="313550" y="-3853"/>
                    <a:pt x="218865" y="-10932"/>
                    <a:pt x="156037" y="42162"/>
                  </a:cubicBezTo>
                  <a:cubicBezTo>
                    <a:pt x="155152" y="43047"/>
                    <a:pt x="154267" y="43047"/>
                    <a:pt x="153382" y="43932"/>
                  </a:cubicBezTo>
                  <a:lnTo>
                    <a:pt x="87014" y="101451"/>
                  </a:lnTo>
                  <a:lnTo>
                    <a:pt x="87014" y="101451"/>
                  </a:lnTo>
                  <a:lnTo>
                    <a:pt x="63122" y="122688"/>
                  </a:lnTo>
                  <a:cubicBezTo>
                    <a:pt x="25956" y="154545"/>
                    <a:pt x="8258" y="200560"/>
                    <a:pt x="10913" y="245690"/>
                  </a:cubicBezTo>
                  <a:cubicBezTo>
                    <a:pt x="9143" y="255424"/>
                    <a:pt x="8258" y="265158"/>
                    <a:pt x="8258" y="274892"/>
                  </a:cubicBezTo>
                  <a:cubicBezTo>
                    <a:pt x="2064" y="317367"/>
                    <a:pt x="13567" y="361612"/>
                    <a:pt x="43654" y="396123"/>
                  </a:cubicBezTo>
                  <a:lnTo>
                    <a:pt x="266650" y="653630"/>
                  </a:lnTo>
                  <a:lnTo>
                    <a:pt x="285233" y="674868"/>
                  </a:lnTo>
                  <a:lnTo>
                    <a:pt x="285233" y="674868"/>
                  </a:lnTo>
                  <a:lnTo>
                    <a:pt x="343636" y="742120"/>
                  </a:lnTo>
                  <a:cubicBezTo>
                    <a:pt x="399385" y="804949"/>
                    <a:pt x="495840" y="812028"/>
                    <a:pt x="559553" y="756279"/>
                  </a:cubicBezTo>
                  <a:close/>
                </a:path>
              </a:pathLst>
            </a:custGeom>
            <a:solidFill>
              <a:srgbClr val="262625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781" name="Freeform: Shape 407">
              <a:extLst>
                <a:ext uri="{FF2B5EF4-FFF2-40B4-BE49-F238E27FC236}">
                  <a16:creationId xmlns:a16="http://schemas.microsoft.com/office/drawing/2014/main" id="{892E0BAF-0E85-7080-FEA7-EE9A05365F2D}"/>
                </a:ext>
              </a:extLst>
            </p:cNvPr>
            <p:cNvSpPr/>
            <p:nvPr/>
          </p:nvSpPr>
          <p:spPr>
            <a:xfrm>
              <a:off x="1199486" y="34008"/>
              <a:ext cx="3840480" cy="2194560"/>
            </a:xfrm>
            <a:custGeom>
              <a:avLst/>
              <a:gdLst>
                <a:gd name="connsiteX0" fmla="*/ 3833401 w 3840479"/>
                <a:gd name="connsiteY0" fmla="*/ 27050 h 2194560"/>
                <a:gd name="connsiteX1" fmla="*/ 3798005 w 3840479"/>
                <a:gd name="connsiteY1" fmla="*/ 6698 h 2194560"/>
                <a:gd name="connsiteX2" fmla="*/ 3453777 w 3840479"/>
                <a:gd name="connsiteY2" fmla="*/ 27935 h 2194560"/>
                <a:gd name="connsiteX3" fmla="*/ 3193616 w 3840479"/>
                <a:gd name="connsiteY3" fmla="*/ 43864 h 2194560"/>
                <a:gd name="connsiteX4" fmla="*/ 492006 w 3840479"/>
                <a:gd name="connsiteY4" fmla="*/ 211995 h 2194560"/>
                <a:gd name="connsiteX5" fmla="*/ 316795 w 3840479"/>
                <a:gd name="connsiteY5" fmla="*/ 222614 h 2194560"/>
                <a:gd name="connsiteX6" fmla="*/ 55749 w 3840479"/>
                <a:gd name="connsiteY6" fmla="*/ 240312 h 2194560"/>
                <a:gd name="connsiteX7" fmla="*/ 14158 w 3840479"/>
                <a:gd name="connsiteY7" fmla="*/ 265974 h 2194560"/>
                <a:gd name="connsiteX8" fmla="*/ 15043 w 3840479"/>
                <a:gd name="connsiteY8" fmla="*/ 321723 h 2194560"/>
                <a:gd name="connsiteX9" fmla="*/ 1235325 w 3840479"/>
                <a:gd name="connsiteY9" fmla="*/ 2160552 h 2194560"/>
                <a:gd name="connsiteX10" fmla="*/ 1330010 w 3840479"/>
                <a:gd name="connsiteY10" fmla="*/ 2173826 h 2194560"/>
                <a:gd name="connsiteX11" fmla="*/ 3824552 w 3840479"/>
                <a:gd name="connsiteY11" fmla="*/ 73065 h 2194560"/>
                <a:gd name="connsiteX12" fmla="*/ 3833401 w 3840479"/>
                <a:gd name="connsiteY12" fmla="*/ 27050 h 2194560"/>
                <a:gd name="connsiteX13" fmla="*/ 924724 w 3840479"/>
                <a:gd name="connsiteY13" fmla="*/ 650022 h 2194560"/>
                <a:gd name="connsiteX14" fmla="*/ 939767 w 3840479"/>
                <a:gd name="connsiteY14" fmla="*/ 644713 h 2194560"/>
                <a:gd name="connsiteX15" fmla="*/ 2364461 w 3840479"/>
                <a:gd name="connsiteY15" fmla="*/ 556223 h 2194560"/>
                <a:gd name="connsiteX16" fmla="*/ 2387469 w 3840479"/>
                <a:gd name="connsiteY16" fmla="*/ 565957 h 2194560"/>
                <a:gd name="connsiteX17" fmla="*/ 2383929 w 3840479"/>
                <a:gd name="connsiteY17" fmla="*/ 605777 h 2194560"/>
                <a:gd name="connsiteX18" fmla="*/ 1432658 w 3840479"/>
                <a:gd name="connsiteY18" fmla="*/ 1408384 h 2194560"/>
                <a:gd name="connsiteX19" fmla="*/ 1391068 w 3840479"/>
                <a:gd name="connsiteY19" fmla="*/ 1402190 h 2194560"/>
                <a:gd name="connsiteX20" fmla="*/ 917645 w 3840479"/>
                <a:gd name="connsiteY20" fmla="*/ 688958 h 2194560"/>
                <a:gd name="connsiteX21" fmla="*/ 924724 w 3840479"/>
                <a:gd name="connsiteY21" fmla="*/ 650022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40479" h="2194560">
                  <a:moveTo>
                    <a:pt x="3833401" y="27050"/>
                  </a:moveTo>
                  <a:cubicBezTo>
                    <a:pt x="3827206" y="14662"/>
                    <a:pt x="3814818" y="5813"/>
                    <a:pt x="3798005" y="6698"/>
                  </a:cubicBezTo>
                  <a:lnTo>
                    <a:pt x="3453777" y="27935"/>
                  </a:lnTo>
                  <a:lnTo>
                    <a:pt x="3193616" y="43864"/>
                  </a:lnTo>
                  <a:lnTo>
                    <a:pt x="492006" y="211995"/>
                  </a:lnTo>
                  <a:lnTo>
                    <a:pt x="316795" y="222614"/>
                  </a:lnTo>
                  <a:lnTo>
                    <a:pt x="55749" y="240312"/>
                  </a:lnTo>
                  <a:cubicBezTo>
                    <a:pt x="37166" y="241197"/>
                    <a:pt x="22123" y="251816"/>
                    <a:pt x="14158" y="265974"/>
                  </a:cubicBezTo>
                  <a:cubicBezTo>
                    <a:pt x="4425" y="281903"/>
                    <a:pt x="3540" y="303140"/>
                    <a:pt x="15043" y="321723"/>
                  </a:cubicBezTo>
                  <a:lnTo>
                    <a:pt x="1235325" y="2160552"/>
                  </a:lnTo>
                  <a:cubicBezTo>
                    <a:pt x="1256562" y="2192409"/>
                    <a:pt x="1300808" y="2198603"/>
                    <a:pt x="1330010" y="2173826"/>
                  </a:cubicBezTo>
                  <a:lnTo>
                    <a:pt x="3824552" y="73065"/>
                  </a:lnTo>
                  <a:cubicBezTo>
                    <a:pt x="3838710" y="60677"/>
                    <a:pt x="3840480" y="41209"/>
                    <a:pt x="3833401" y="27050"/>
                  </a:cubicBezTo>
                  <a:close/>
                  <a:moveTo>
                    <a:pt x="924724" y="650022"/>
                  </a:moveTo>
                  <a:cubicBezTo>
                    <a:pt x="929148" y="647368"/>
                    <a:pt x="933573" y="645598"/>
                    <a:pt x="939767" y="644713"/>
                  </a:cubicBezTo>
                  <a:lnTo>
                    <a:pt x="2364461" y="556223"/>
                  </a:lnTo>
                  <a:cubicBezTo>
                    <a:pt x="2374195" y="555338"/>
                    <a:pt x="2382159" y="559762"/>
                    <a:pt x="2387469" y="565957"/>
                  </a:cubicBezTo>
                  <a:cubicBezTo>
                    <a:pt x="2396318" y="577460"/>
                    <a:pt x="2397203" y="595158"/>
                    <a:pt x="2383929" y="605777"/>
                  </a:cubicBezTo>
                  <a:lnTo>
                    <a:pt x="1432658" y="1408384"/>
                  </a:lnTo>
                  <a:cubicBezTo>
                    <a:pt x="1419385" y="1419003"/>
                    <a:pt x="1399917" y="1416349"/>
                    <a:pt x="1391068" y="1402190"/>
                  </a:cubicBezTo>
                  <a:lnTo>
                    <a:pt x="917645" y="688958"/>
                  </a:lnTo>
                  <a:cubicBezTo>
                    <a:pt x="908796" y="675685"/>
                    <a:pt x="913220" y="658871"/>
                    <a:pt x="924724" y="65002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782" name="Freeform: Shape 408">
              <a:extLst>
                <a:ext uri="{FF2B5EF4-FFF2-40B4-BE49-F238E27FC236}">
                  <a16:creationId xmlns:a16="http://schemas.microsoft.com/office/drawing/2014/main" id="{332551AD-477F-D5E4-DF63-35533C5F00DD}"/>
                </a:ext>
              </a:extLst>
            </p:cNvPr>
            <p:cNvSpPr/>
            <p:nvPr/>
          </p:nvSpPr>
          <p:spPr>
            <a:xfrm>
              <a:off x="1204998" y="-6694"/>
              <a:ext cx="3849329" cy="2194560"/>
            </a:xfrm>
            <a:custGeom>
              <a:avLst/>
              <a:gdLst>
                <a:gd name="connsiteX0" fmla="*/ 3797801 w 3849328"/>
                <a:gd name="connsiteY0" fmla="*/ 6694 h 2194560"/>
                <a:gd name="connsiteX1" fmla="*/ 3501359 w 3849328"/>
                <a:gd name="connsiteY1" fmla="*/ 25277 h 2194560"/>
                <a:gd name="connsiteX2" fmla="*/ 3241197 w 3849328"/>
                <a:gd name="connsiteY2" fmla="*/ 41205 h 2194560"/>
                <a:gd name="connsiteX3" fmla="*/ 460831 w 3849328"/>
                <a:gd name="connsiteY3" fmla="*/ 213762 h 2194560"/>
                <a:gd name="connsiteX4" fmla="*/ 285621 w 3849328"/>
                <a:gd name="connsiteY4" fmla="*/ 224380 h 2194560"/>
                <a:gd name="connsiteX5" fmla="*/ 55546 w 3849328"/>
                <a:gd name="connsiteY5" fmla="*/ 238539 h 2194560"/>
                <a:gd name="connsiteX6" fmla="*/ 8646 w 3849328"/>
                <a:gd name="connsiteY6" fmla="*/ 304907 h 2194560"/>
                <a:gd name="connsiteX7" fmla="*/ 14840 w 3849328"/>
                <a:gd name="connsiteY7" fmla="*/ 319065 h 2194560"/>
                <a:gd name="connsiteX8" fmla="*/ 47582 w 3849328"/>
                <a:gd name="connsiteY8" fmla="*/ 368620 h 2194560"/>
                <a:gd name="connsiteX9" fmla="*/ 52891 w 3849328"/>
                <a:gd name="connsiteY9" fmla="*/ 377469 h 2194560"/>
                <a:gd name="connsiteX10" fmla="*/ 63510 w 3849328"/>
                <a:gd name="connsiteY10" fmla="*/ 393397 h 2194560"/>
                <a:gd name="connsiteX11" fmla="*/ 69704 w 3849328"/>
                <a:gd name="connsiteY11" fmla="*/ 402246 h 2194560"/>
                <a:gd name="connsiteX12" fmla="*/ 80323 w 3849328"/>
                <a:gd name="connsiteY12" fmla="*/ 418174 h 2194560"/>
                <a:gd name="connsiteX13" fmla="*/ 85633 w 3849328"/>
                <a:gd name="connsiteY13" fmla="*/ 427023 h 2194560"/>
                <a:gd name="connsiteX14" fmla="*/ 96251 w 3849328"/>
                <a:gd name="connsiteY14" fmla="*/ 442952 h 2194560"/>
                <a:gd name="connsiteX15" fmla="*/ 101561 w 3849328"/>
                <a:gd name="connsiteY15" fmla="*/ 451801 h 2194560"/>
                <a:gd name="connsiteX16" fmla="*/ 112180 w 3849328"/>
                <a:gd name="connsiteY16" fmla="*/ 467729 h 2194560"/>
                <a:gd name="connsiteX17" fmla="*/ 117489 w 3849328"/>
                <a:gd name="connsiteY17" fmla="*/ 476578 h 2194560"/>
                <a:gd name="connsiteX18" fmla="*/ 128108 w 3849328"/>
                <a:gd name="connsiteY18" fmla="*/ 492506 h 2194560"/>
                <a:gd name="connsiteX19" fmla="*/ 133417 w 3849328"/>
                <a:gd name="connsiteY19" fmla="*/ 501355 h 2194560"/>
                <a:gd name="connsiteX20" fmla="*/ 144036 w 3849328"/>
                <a:gd name="connsiteY20" fmla="*/ 517283 h 2194560"/>
                <a:gd name="connsiteX21" fmla="*/ 149346 w 3849328"/>
                <a:gd name="connsiteY21" fmla="*/ 526132 h 2194560"/>
                <a:gd name="connsiteX22" fmla="*/ 159964 w 3849328"/>
                <a:gd name="connsiteY22" fmla="*/ 542061 h 2194560"/>
                <a:gd name="connsiteX23" fmla="*/ 165274 w 3849328"/>
                <a:gd name="connsiteY23" fmla="*/ 550910 h 2194560"/>
                <a:gd name="connsiteX24" fmla="*/ 175893 w 3849328"/>
                <a:gd name="connsiteY24" fmla="*/ 566838 h 2194560"/>
                <a:gd name="connsiteX25" fmla="*/ 181202 w 3849328"/>
                <a:gd name="connsiteY25" fmla="*/ 575687 h 2194560"/>
                <a:gd name="connsiteX26" fmla="*/ 191821 w 3849328"/>
                <a:gd name="connsiteY26" fmla="*/ 591615 h 2194560"/>
                <a:gd name="connsiteX27" fmla="*/ 198015 w 3849328"/>
                <a:gd name="connsiteY27" fmla="*/ 600464 h 2194560"/>
                <a:gd name="connsiteX28" fmla="*/ 208634 w 3849328"/>
                <a:gd name="connsiteY28" fmla="*/ 616393 h 2194560"/>
                <a:gd name="connsiteX29" fmla="*/ 213943 w 3849328"/>
                <a:gd name="connsiteY29" fmla="*/ 625242 h 2194560"/>
                <a:gd name="connsiteX30" fmla="*/ 224562 w 3849328"/>
                <a:gd name="connsiteY30" fmla="*/ 641170 h 2194560"/>
                <a:gd name="connsiteX31" fmla="*/ 229872 w 3849328"/>
                <a:gd name="connsiteY31" fmla="*/ 650019 h 2194560"/>
                <a:gd name="connsiteX32" fmla="*/ 240491 w 3849328"/>
                <a:gd name="connsiteY32" fmla="*/ 665947 h 2194560"/>
                <a:gd name="connsiteX33" fmla="*/ 245800 w 3849328"/>
                <a:gd name="connsiteY33" fmla="*/ 674796 h 2194560"/>
                <a:gd name="connsiteX34" fmla="*/ 256419 w 3849328"/>
                <a:gd name="connsiteY34" fmla="*/ 690724 h 2194560"/>
                <a:gd name="connsiteX35" fmla="*/ 262613 w 3849328"/>
                <a:gd name="connsiteY35" fmla="*/ 699574 h 2194560"/>
                <a:gd name="connsiteX36" fmla="*/ 273232 w 3849328"/>
                <a:gd name="connsiteY36" fmla="*/ 715502 h 2194560"/>
                <a:gd name="connsiteX37" fmla="*/ 278541 w 3849328"/>
                <a:gd name="connsiteY37" fmla="*/ 724351 h 2194560"/>
                <a:gd name="connsiteX38" fmla="*/ 289160 w 3849328"/>
                <a:gd name="connsiteY38" fmla="*/ 740279 h 2194560"/>
                <a:gd name="connsiteX39" fmla="*/ 295355 w 3849328"/>
                <a:gd name="connsiteY39" fmla="*/ 749128 h 2194560"/>
                <a:gd name="connsiteX40" fmla="*/ 305973 w 3849328"/>
                <a:gd name="connsiteY40" fmla="*/ 765056 h 2194560"/>
                <a:gd name="connsiteX41" fmla="*/ 311283 w 3849328"/>
                <a:gd name="connsiteY41" fmla="*/ 773905 h 2194560"/>
                <a:gd name="connsiteX42" fmla="*/ 321902 w 3849328"/>
                <a:gd name="connsiteY42" fmla="*/ 789834 h 2194560"/>
                <a:gd name="connsiteX43" fmla="*/ 327211 w 3849328"/>
                <a:gd name="connsiteY43" fmla="*/ 798683 h 2194560"/>
                <a:gd name="connsiteX44" fmla="*/ 337830 w 3849328"/>
                <a:gd name="connsiteY44" fmla="*/ 814611 h 2194560"/>
                <a:gd name="connsiteX45" fmla="*/ 343139 w 3849328"/>
                <a:gd name="connsiteY45" fmla="*/ 823460 h 2194560"/>
                <a:gd name="connsiteX46" fmla="*/ 353758 w 3849328"/>
                <a:gd name="connsiteY46" fmla="*/ 839388 h 2194560"/>
                <a:gd name="connsiteX47" fmla="*/ 359068 w 3849328"/>
                <a:gd name="connsiteY47" fmla="*/ 848237 h 2194560"/>
                <a:gd name="connsiteX48" fmla="*/ 369686 w 3849328"/>
                <a:gd name="connsiteY48" fmla="*/ 864166 h 2194560"/>
                <a:gd name="connsiteX49" fmla="*/ 374996 w 3849328"/>
                <a:gd name="connsiteY49" fmla="*/ 873015 h 2194560"/>
                <a:gd name="connsiteX50" fmla="*/ 385615 w 3849328"/>
                <a:gd name="connsiteY50" fmla="*/ 888943 h 2194560"/>
                <a:gd name="connsiteX51" fmla="*/ 390924 w 3849328"/>
                <a:gd name="connsiteY51" fmla="*/ 897792 h 2194560"/>
                <a:gd name="connsiteX52" fmla="*/ 401543 w 3849328"/>
                <a:gd name="connsiteY52" fmla="*/ 913720 h 2194560"/>
                <a:gd name="connsiteX53" fmla="*/ 407737 w 3849328"/>
                <a:gd name="connsiteY53" fmla="*/ 922569 h 2194560"/>
                <a:gd name="connsiteX54" fmla="*/ 418356 w 3849328"/>
                <a:gd name="connsiteY54" fmla="*/ 938497 h 2194560"/>
                <a:gd name="connsiteX55" fmla="*/ 423666 w 3849328"/>
                <a:gd name="connsiteY55" fmla="*/ 947346 h 2194560"/>
                <a:gd name="connsiteX56" fmla="*/ 434284 w 3849328"/>
                <a:gd name="connsiteY56" fmla="*/ 963275 h 2194560"/>
                <a:gd name="connsiteX57" fmla="*/ 439594 w 3849328"/>
                <a:gd name="connsiteY57" fmla="*/ 972124 h 2194560"/>
                <a:gd name="connsiteX58" fmla="*/ 450213 w 3849328"/>
                <a:gd name="connsiteY58" fmla="*/ 988052 h 2194560"/>
                <a:gd name="connsiteX59" fmla="*/ 456407 w 3849328"/>
                <a:gd name="connsiteY59" fmla="*/ 996901 h 2194560"/>
                <a:gd name="connsiteX60" fmla="*/ 467026 w 3849328"/>
                <a:gd name="connsiteY60" fmla="*/ 1012829 h 2194560"/>
                <a:gd name="connsiteX61" fmla="*/ 472335 w 3849328"/>
                <a:gd name="connsiteY61" fmla="*/ 1021678 h 2194560"/>
                <a:gd name="connsiteX62" fmla="*/ 482954 w 3849328"/>
                <a:gd name="connsiteY62" fmla="*/ 1037607 h 2194560"/>
                <a:gd name="connsiteX63" fmla="*/ 488263 w 3849328"/>
                <a:gd name="connsiteY63" fmla="*/ 1046456 h 2194560"/>
                <a:gd name="connsiteX64" fmla="*/ 498882 w 3849328"/>
                <a:gd name="connsiteY64" fmla="*/ 1062384 h 2194560"/>
                <a:gd name="connsiteX65" fmla="*/ 504192 w 3849328"/>
                <a:gd name="connsiteY65" fmla="*/ 1071233 h 2194560"/>
                <a:gd name="connsiteX66" fmla="*/ 514811 w 3849328"/>
                <a:gd name="connsiteY66" fmla="*/ 1087161 h 2194560"/>
                <a:gd name="connsiteX67" fmla="*/ 520120 w 3849328"/>
                <a:gd name="connsiteY67" fmla="*/ 1096010 h 2194560"/>
                <a:gd name="connsiteX68" fmla="*/ 530739 w 3849328"/>
                <a:gd name="connsiteY68" fmla="*/ 1111938 h 2194560"/>
                <a:gd name="connsiteX69" fmla="*/ 536048 w 3849328"/>
                <a:gd name="connsiteY69" fmla="*/ 1120787 h 2194560"/>
                <a:gd name="connsiteX70" fmla="*/ 546667 w 3849328"/>
                <a:gd name="connsiteY70" fmla="*/ 1136716 h 2194560"/>
                <a:gd name="connsiteX71" fmla="*/ 551976 w 3849328"/>
                <a:gd name="connsiteY71" fmla="*/ 1145565 h 2194560"/>
                <a:gd name="connsiteX72" fmla="*/ 562595 w 3849328"/>
                <a:gd name="connsiteY72" fmla="*/ 1161493 h 2194560"/>
                <a:gd name="connsiteX73" fmla="*/ 567905 w 3849328"/>
                <a:gd name="connsiteY73" fmla="*/ 1170342 h 2194560"/>
                <a:gd name="connsiteX74" fmla="*/ 578524 w 3849328"/>
                <a:gd name="connsiteY74" fmla="*/ 1186270 h 2194560"/>
                <a:gd name="connsiteX75" fmla="*/ 583833 w 3849328"/>
                <a:gd name="connsiteY75" fmla="*/ 1195119 h 2194560"/>
                <a:gd name="connsiteX76" fmla="*/ 594452 w 3849328"/>
                <a:gd name="connsiteY76" fmla="*/ 1211048 h 2194560"/>
                <a:gd name="connsiteX77" fmla="*/ 600646 w 3849328"/>
                <a:gd name="connsiteY77" fmla="*/ 1219897 h 2194560"/>
                <a:gd name="connsiteX78" fmla="*/ 611265 w 3849328"/>
                <a:gd name="connsiteY78" fmla="*/ 1235825 h 2194560"/>
                <a:gd name="connsiteX79" fmla="*/ 616574 w 3849328"/>
                <a:gd name="connsiteY79" fmla="*/ 1244674 h 2194560"/>
                <a:gd name="connsiteX80" fmla="*/ 627193 w 3849328"/>
                <a:gd name="connsiteY80" fmla="*/ 1260602 h 2194560"/>
                <a:gd name="connsiteX81" fmla="*/ 633388 w 3849328"/>
                <a:gd name="connsiteY81" fmla="*/ 1269451 h 2194560"/>
                <a:gd name="connsiteX82" fmla="*/ 644006 w 3849328"/>
                <a:gd name="connsiteY82" fmla="*/ 1285379 h 2194560"/>
                <a:gd name="connsiteX83" fmla="*/ 649316 w 3849328"/>
                <a:gd name="connsiteY83" fmla="*/ 1294228 h 2194560"/>
                <a:gd name="connsiteX84" fmla="*/ 659935 w 3849328"/>
                <a:gd name="connsiteY84" fmla="*/ 1310157 h 2194560"/>
                <a:gd name="connsiteX85" fmla="*/ 665244 w 3849328"/>
                <a:gd name="connsiteY85" fmla="*/ 1319006 h 2194560"/>
                <a:gd name="connsiteX86" fmla="*/ 675863 w 3849328"/>
                <a:gd name="connsiteY86" fmla="*/ 1334934 h 2194560"/>
                <a:gd name="connsiteX87" fmla="*/ 681172 w 3849328"/>
                <a:gd name="connsiteY87" fmla="*/ 1343783 h 2194560"/>
                <a:gd name="connsiteX88" fmla="*/ 691791 w 3849328"/>
                <a:gd name="connsiteY88" fmla="*/ 1359711 h 2194560"/>
                <a:gd name="connsiteX89" fmla="*/ 697101 w 3849328"/>
                <a:gd name="connsiteY89" fmla="*/ 1368560 h 2194560"/>
                <a:gd name="connsiteX90" fmla="*/ 707719 w 3849328"/>
                <a:gd name="connsiteY90" fmla="*/ 1384489 h 2194560"/>
                <a:gd name="connsiteX91" fmla="*/ 713029 w 3849328"/>
                <a:gd name="connsiteY91" fmla="*/ 1393338 h 2194560"/>
                <a:gd name="connsiteX92" fmla="*/ 723648 w 3849328"/>
                <a:gd name="connsiteY92" fmla="*/ 1409266 h 2194560"/>
                <a:gd name="connsiteX93" fmla="*/ 728957 w 3849328"/>
                <a:gd name="connsiteY93" fmla="*/ 1418115 h 2194560"/>
                <a:gd name="connsiteX94" fmla="*/ 739576 w 3849328"/>
                <a:gd name="connsiteY94" fmla="*/ 1434043 h 2194560"/>
                <a:gd name="connsiteX95" fmla="*/ 745770 w 3849328"/>
                <a:gd name="connsiteY95" fmla="*/ 1442892 h 2194560"/>
                <a:gd name="connsiteX96" fmla="*/ 756389 w 3849328"/>
                <a:gd name="connsiteY96" fmla="*/ 1458821 h 2194560"/>
                <a:gd name="connsiteX97" fmla="*/ 761699 w 3849328"/>
                <a:gd name="connsiteY97" fmla="*/ 1467670 h 2194560"/>
                <a:gd name="connsiteX98" fmla="*/ 772317 w 3849328"/>
                <a:gd name="connsiteY98" fmla="*/ 1483598 h 2194560"/>
                <a:gd name="connsiteX99" fmla="*/ 778512 w 3849328"/>
                <a:gd name="connsiteY99" fmla="*/ 1492447 h 2194560"/>
                <a:gd name="connsiteX100" fmla="*/ 789131 w 3849328"/>
                <a:gd name="connsiteY100" fmla="*/ 1508375 h 2194560"/>
                <a:gd name="connsiteX101" fmla="*/ 794440 w 3849328"/>
                <a:gd name="connsiteY101" fmla="*/ 1517224 h 2194560"/>
                <a:gd name="connsiteX102" fmla="*/ 805059 w 3849328"/>
                <a:gd name="connsiteY102" fmla="*/ 1533152 h 2194560"/>
                <a:gd name="connsiteX103" fmla="*/ 810368 w 3849328"/>
                <a:gd name="connsiteY103" fmla="*/ 1542001 h 2194560"/>
                <a:gd name="connsiteX104" fmla="*/ 820987 w 3849328"/>
                <a:gd name="connsiteY104" fmla="*/ 1557930 h 2194560"/>
                <a:gd name="connsiteX105" fmla="*/ 826296 w 3849328"/>
                <a:gd name="connsiteY105" fmla="*/ 1566779 h 2194560"/>
                <a:gd name="connsiteX106" fmla="*/ 836915 w 3849328"/>
                <a:gd name="connsiteY106" fmla="*/ 1582707 h 2194560"/>
                <a:gd name="connsiteX107" fmla="*/ 842225 w 3849328"/>
                <a:gd name="connsiteY107" fmla="*/ 1591556 h 2194560"/>
                <a:gd name="connsiteX108" fmla="*/ 852843 w 3849328"/>
                <a:gd name="connsiteY108" fmla="*/ 1607484 h 2194560"/>
                <a:gd name="connsiteX109" fmla="*/ 858153 w 3849328"/>
                <a:gd name="connsiteY109" fmla="*/ 1616333 h 2194560"/>
                <a:gd name="connsiteX110" fmla="*/ 868772 w 3849328"/>
                <a:gd name="connsiteY110" fmla="*/ 1632262 h 2194560"/>
                <a:gd name="connsiteX111" fmla="*/ 874081 w 3849328"/>
                <a:gd name="connsiteY111" fmla="*/ 1641111 h 2194560"/>
                <a:gd name="connsiteX112" fmla="*/ 884700 w 3849328"/>
                <a:gd name="connsiteY112" fmla="*/ 1657039 h 2194560"/>
                <a:gd name="connsiteX113" fmla="*/ 890009 w 3849328"/>
                <a:gd name="connsiteY113" fmla="*/ 1665003 h 2194560"/>
                <a:gd name="connsiteX114" fmla="*/ 900628 w 3849328"/>
                <a:gd name="connsiteY114" fmla="*/ 1680931 h 2194560"/>
                <a:gd name="connsiteX115" fmla="*/ 905938 w 3849328"/>
                <a:gd name="connsiteY115" fmla="*/ 1689780 h 2194560"/>
                <a:gd name="connsiteX116" fmla="*/ 916557 w 3849328"/>
                <a:gd name="connsiteY116" fmla="*/ 1705708 h 2194560"/>
                <a:gd name="connsiteX117" fmla="*/ 921866 w 3849328"/>
                <a:gd name="connsiteY117" fmla="*/ 1714558 h 2194560"/>
                <a:gd name="connsiteX118" fmla="*/ 932485 w 3849328"/>
                <a:gd name="connsiteY118" fmla="*/ 1730486 h 2194560"/>
                <a:gd name="connsiteX119" fmla="*/ 937794 w 3849328"/>
                <a:gd name="connsiteY119" fmla="*/ 1738450 h 2194560"/>
                <a:gd name="connsiteX120" fmla="*/ 948413 w 3849328"/>
                <a:gd name="connsiteY120" fmla="*/ 1754378 h 2194560"/>
                <a:gd name="connsiteX121" fmla="*/ 953723 w 3849328"/>
                <a:gd name="connsiteY121" fmla="*/ 1763227 h 2194560"/>
                <a:gd name="connsiteX122" fmla="*/ 964341 w 3849328"/>
                <a:gd name="connsiteY122" fmla="*/ 1779155 h 2194560"/>
                <a:gd name="connsiteX123" fmla="*/ 969651 w 3849328"/>
                <a:gd name="connsiteY123" fmla="*/ 1787120 h 2194560"/>
                <a:gd name="connsiteX124" fmla="*/ 980270 w 3849328"/>
                <a:gd name="connsiteY124" fmla="*/ 1803048 h 2194560"/>
                <a:gd name="connsiteX125" fmla="*/ 985579 w 3849328"/>
                <a:gd name="connsiteY125" fmla="*/ 1811012 h 2194560"/>
                <a:gd name="connsiteX126" fmla="*/ 996198 w 3849328"/>
                <a:gd name="connsiteY126" fmla="*/ 1826940 h 2194560"/>
                <a:gd name="connsiteX127" fmla="*/ 1001507 w 3849328"/>
                <a:gd name="connsiteY127" fmla="*/ 1835789 h 2194560"/>
                <a:gd name="connsiteX128" fmla="*/ 1012126 w 3849328"/>
                <a:gd name="connsiteY128" fmla="*/ 1851718 h 2194560"/>
                <a:gd name="connsiteX129" fmla="*/ 1017435 w 3849328"/>
                <a:gd name="connsiteY129" fmla="*/ 1859682 h 2194560"/>
                <a:gd name="connsiteX130" fmla="*/ 1028054 w 3849328"/>
                <a:gd name="connsiteY130" fmla="*/ 1875610 h 2194560"/>
                <a:gd name="connsiteX131" fmla="*/ 1033364 w 3849328"/>
                <a:gd name="connsiteY131" fmla="*/ 1883574 h 2194560"/>
                <a:gd name="connsiteX132" fmla="*/ 1043983 w 3849328"/>
                <a:gd name="connsiteY132" fmla="*/ 1899502 h 2194560"/>
                <a:gd name="connsiteX133" fmla="*/ 1049292 w 3849328"/>
                <a:gd name="connsiteY133" fmla="*/ 1908351 h 2194560"/>
                <a:gd name="connsiteX134" fmla="*/ 1059911 w 3849328"/>
                <a:gd name="connsiteY134" fmla="*/ 1924280 h 2194560"/>
                <a:gd name="connsiteX135" fmla="*/ 1065220 w 3849328"/>
                <a:gd name="connsiteY135" fmla="*/ 1932244 h 2194560"/>
                <a:gd name="connsiteX136" fmla="*/ 1075839 w 3849328"/>
                <a:gd name="connsiteY136" fmla="*/ 1949057 h 2194560"/>
                <a:gd name="connsiteX137" fmla="*/ 1081149 w 3849328"/>
                <a:gd name="connsiteY137" fmla="*/ 1957021 h 2194560"/>
                <a:gd name="connsiteX138" fmla="*/ 1091767 w 3849328"/>
                <a:gd name="connsiteY138" fmla="*/ 1973834 h 2194560"/>
                <a:gd name="connsiteX139" fmla="*/ 1108581 w 3849328"/>
                <a:gd name="connsiteY139" fmla="*/ 1998612 h 2194560"/>
                <a:gd name="connsiteX140" fmla="*/ 1113890 w 3849328"/>
                <a:gd name="connsiteY140" fmla="*/ 2006576 h 2194560"/>
                <a:gd name="connsiteX141" fmla="*/ 1124509 w 3849328"/>
                <a:gd name="connsiteY141" fmla="*/ 2023389 h 2194560"/>
                <a:gd name="connsiteX142" fmla="*/ 1129818 w 3849328"/>
                <a:gd name="connsiteY142" fmla="*/ 2031353 h 2194560"/>
                <a:gd name="connsiteX143" fmla="*/ 1129818 w 3849328"/>
                <a:gd name="connsiteY143" fmla="*/ 2031353 h 2194560"/>
                <a:gd name="connsiteX144" fmla="*/ 1140437 w 3849328"/>
                <a:gd name="connsiteY144" fmla="*/ 2048166 h 2194560"/>
                <a:gd name="connsiteX145" fmla="*/ 1145746 w 3849328"/>
                <a:gd name="connsiteY145" fmla="*/ 2056130 h 2194560"/>
                <a:gd name="connsiteX146" fmla="*/ 1156365 w 3849328"/>
                <a:gd name="connsiteY146" fmla="*/ 2072943 h 2194560"/>
                <a:gd name="connsiteX147" fmla="*/ 1161675 w 3849328"/>
                <a:gd name="connsiteY147" fmla="*/ 2080907 h 2194560"/>
                <a:gd name="connsiteX148" fmla="*/ 1214769 w 3849328"/>
                <a:gd name="connsiteY148" fmla="*/ 2160549 h 2194560"/>
                <a:gd name="connsiteX149" fmla="*/ 1309454 w 3849328"/>
                <a:gd name="connsiteY149" fmla="*/ 2173822 h 2194560"/>
                <a:gd name="connsiteX150" fmla="*/ 1340425 w 3849328"/>
                <a:gd name="connsiteY150" fmla="*/ 2147275 h 2194560"/>
                <a:gd name="connsiteX151" fmla="*/ 1348389 w 3849328"/>
                <a:gd name="connsiteY151" fmla="*/ 2140196 h 2194560"/>
                <a:gd name="connsiteX152" fmla="*/ 1363433 w 3849328"/>
                <a:gd name="connsiteY152" fmla="*/ 2127807 h 2194560"/>
                <a:gd name="connsiteX153" fmla="*/ 1371397 w 3849328"/>
                <a:gd name="connsiteY153" fmla="*/ 2120728 h 2194560"/>
                <a:gd name="connsiteX154" fmla="*/ 1386440 w 3849328"/>
                <a:gd name="connsiteY154" fmla="*/ 2108340 h 2194560"/>
                <a:gd name="connsiteX155" fmla="*/ 1394404 w 3849328"/>
                <a:gd name="connsiteY155" fmla="*/ 2101260 h 2194560"/>
                <a:gd name="connsiteX156" fmla="*/ 1409448 w 3849328"/>
                <a:gd name="connsiteY156" fmla="*/ 2088872 h 2194560"/>
                <a:gd name="connsiteX157" fmla="*/ 1417412 w 3849328"/>
                <a:gd name="connsiteY157" fmla="*/ 2081792 h 2194560"/>
                <a:gd name="connsiteX158" fmla="*/ 1432455 w 3849328"/>
                <a:gd name="connsiteY158" fmla="*/ 2069404 h 2194560"/>
                <a:gd name="connsiteX159" fmla="*/ 1440419 w 3849328"/>
                <a:gd name="connsiteY159" fmla="*/ 2062325 h 2194560"/>
                <a:gd name="connsiteX160" fmla="*/ 1455463 w 3849328"/>
                <a:gd name="connsiteY160" fmla="*/ 2049936 h 2194560"/>
                <a:gd name="connsiteX161" fmla="*/ 1463427 w 3849328"/>
                <a:gd name="connsiteY161" fmla="*/ 2042857 h 2194560"/>
                <a:gd name="connsiteX162" fmla="*/ 1478470 w 3849328"/>
                <a:gd name="connsiteY162" fmla="*/ 2030468 h 2194560"/>
                <a:gd name="connsiteX163" fmla="*/ 1486434 w 3849328"/>
                <a:gd name="connsiteY163" fmla="*/ 2023389 h 2194560"/>
                <a:gd name="connsiteX164" fmla="*/ 1501478 w 3849328"/>
                <a:gd name="connsiteY164" fmla="*/ 2011000 h 2194560"/>
                <a:gd name="connsiteX165" fmla="*/ 1509442 w 3849328"/>
                <a:gd name="connsiteY165" fmla="*/ 2003921 h 2194560"/>
                <a:gd name="connsiteX166" fmla="*/ 1524485 w 3849328"/>
                <a:gd name="connsiteY166" fmla="*/ 1991532 h 2194560"/>
                <a:gd name="connsiteX167" fmla="*/ 1532449 w 3849328"/>
                <a:gd name="connsiteY167" fmla="*/ 1984453 h 2194560"/>
                <a:gd name="connsiteX168" fmla="*/ 1547492 w 3849328"/>
                <a:gd name="connsiteY168" fmla="*/ 1972064 h 2194560"/>
                <a:gd name="connsiteX169" fmla="*/ 1555457 w 3849328"/>
                <a:gd name="connsiteY169" fmla="*/ 1964985 h 2194560"/>
                <a:gd name="connsiteX170" fmla="*/ 1570500 w 3849328"/>
                <a:gd name="connsiteY170" fmla="*/ 1952596 h 2194560"/>
                <a:gd name="connsiteX171" fmla="*/ 1578464 w 3849328"/>
                <a:gd name="connsiteY171" fmla="*/ 1945517 h 2194560"/>
                <a:gd name="connsiteX172" fmla="*/ 1592623 w 3849328"/>
                <a:gd name="connsiteY172" fmla="*/ 1933129 h 2194560"/>
                <a:gd name="connsiteX173" fmla="*/ 1600587 w 3849328"/>
                <a:gd name="connsiteY173" fmla="*/ 1926049 h 2194560"/>
                <a:gd name="connsiteX174" fmla="*/ 1615630 w 3849328"/>
                <a:gd name="connsiteY174" fmla="*/ 1913661 h 2194560"/>
                <a:gd name="connsiteX175" fmla="*/ 1623594 w 3849328"/>
                <a:gd name="connsiteY175" fmla="*/ 1906582 h 2194560"/>
                <a:gd name="connsiteX176" fmla="*/ 1638638 w 3849328"/>
                <a:gd name="connsiteY176" fmla="*/ 1894193 h 2194560"/>
                <a:gd name="connsiteX177" fmla="*/ 1646602 w 3849328"/>
                <a:gd name="connsiteY177" fmla="*/ 1887114 h 2194560"/>
                <a:gd name="connsiteX178" fmla="*/ 1661645 w 3849328"/>
                <a:gd name="connsiteY178" fmla="*/ 1874725 h 2194560"/>
                <a:gd name="connsiteX179" fmla="*/ 1669609 w 3849328"/>
                <a:gd name="connsiteY179" fmla="*/ 1867646 h 2194560"/>
                <a:gd name="connsiteX180" fmla="*/ 1684652 w 3849328"/>
                <a:gd name="connsiteY180" fmla="*/ 1855257 h 2194560"/>
                <a:gd name="connsiteX181" fmla="*/ 1692617 w 3849328"/>
                <a:gd name="connsiteY181" fmla="*/ 1848178 h 2194560"/>
                <a:gd name="connsiteX182" fmla="*/ 1707660 w 3849328"/>
                <a:gd name="connsiteY182" fmla="*/ 1835789 h 2194560"/>
                <a:gd name="connsiteX183" fmla="*/ 1715624 w 3849328"/>
                <a:gd name="connsiteY183" fmla="*/ 1828710 h 2194560"/>
                <a:gd name="connsiteX184" fmla="*/ 1730668 w 3849328"/>
                <a:gd name="connsiteY184" fmla="*/ 1816321 h 2194560"/>
                <a:gd name="connsiteX185" fmla="*/ 1738632 w 3849328"/>
                <a:gd name="connsiteY185" fmla="*/ 1809242 h 2194560"/>
                <a:gd name="connsiteX186" fmla="*/ 1753675 w 3849328"/>
                <a:gd name="connsiteY186" fmla="*/ 1796854 h 2194560"/>
                <a:gd name="connsiteX187" fmla="*/ 1761639 w 3849328"/>
                <a:gd name="connsiteY187" fmla="*/ 1789774 h 2194560"/>
                <a:gd name="connsiteX188" fmla="*/ 1776683 w 3849328"/>
                <a:gd name="connsiteY188" fmla="*/ 1777386 h 2194560"/>
                <a:gd name="connsiteX189" fmla="*/ 1784647 w 3849328"/>
                <a:gd name="connsiteY189" fmla="*/ 1770306 h 2194560"/>
                <a:gd name="connsiteX190" fmla="*/ 1799690 w 3849328"/>
                <a:gd name="connsiteY190" fmla="*/ 1757918 h 2194560"/>
                <a:gd name="connsiteX191" fmla="*/ 1807654 w 3849328"/>
                <a:gd name="connsiteY191" fmla="*/ 1750839 h 2194560"/>
                <a:gd name="connsiteX192" fmla="*/ 1822697 w 3849328"/>
                <a:gd name="connsiteY192" fmla="*/ 1738450 h 2194560"/>
                <a:gd name="connsiteX193" fmla="*/ 1830661 w 3849328"/>
                <a:gd name="connsiteY193" fmla="*/ 1731371 h 2194560"/>
                <a:gd name="connsiteX194" fmla="*/ 1845705 w 3849328"/>
                <a:gd name="connsiteY194" fmla="*/ 1718982 h 2194560"/>
                <a:gd name="connsiteX195" fmla="*/ 1853669 w 3849328"/>
                <a:gd name="connsiteY195" fmla="*/ 1711903 h 2194560"/>
                <a:gd name="connsiteX196" fmla="*/ 1868712 w 3849328"/>
                <a:gd name="connsiteY196" fmla="*/ 1699514 h 2194560"/>
                <a:gd name="connsiteX197" fmla="*/ 1876677 w 3849328"/>
                <a:gd name="connsiteY197" fmla="*/ 1692435 h 2194560"/>
                <a:gd name="connsiteX198" fmla="*/ 1891720 w 3849328"/>
                <a:gd name="connsiteY198" fmla="*/ 1680046 h 2194560"/>
                <a:gd name="connsiteX199" fmla="*/ 1899684 w 3849328"/>
                <a:gd name="connsiteY199" fmla="*/ 1672967 h 2194560"/>
                <a:gd name="connsiteX200" fmla="*/ 1914727 w 3849328"/>
                <a:gd name="connsiteY200" fmla="*/ 1660578 h 2194560"/>
                <a:gd name="connsiteX201" fmla="*/ 1922692 w 3849328"/>
                <a:gd name="connsiteY201" fmla="*/ 1653499 h 2194560"/>
                <a:gd name="connsiteX202" fmla="*/ 1937735 w 3849328"/>
                <a:gd name="connsiteY202" fmla="*/ 1641111 h 2194560"/>
                <a:gd name="connsiteX203" fmla="*/ 1945699 w 3849328"/>
                <a:gd name="connsiteY203" fmla="*/ 1634031 h 2194560"/>
                <a:gd name="connsiteX204" fmla="*/ 1960742 w 3849328"/>
                <a:gd name="connsiteY204" fmla="*/ 1621643 h 2194560"/>
                <a:gd name="connsiteX205" fmla="*/ 1968706 w 3849328"/>
                <a:gd name="connsiteY205" fmla="*/ 1614563 h 2194560"/>
                <a:gd name="connsiteX206" fmla="*/ 1983750 w 3849328"/>
                <a:gd name="connsiteY206" fmla="*/ 1602175 h 2194560"/>
                <a:gd name="connsiteX207" fmla="*/ 1991714 w 3849328"/>
                <a:gd name="connsiteY207" fmla="*/ 1595096 h 2194560"/>
                <a:gd name="connsiteX208" fmla="*/ 2006757 w 3849328"/>
                <a:gd name="connsiteY208" fmla="*/ 1582707 h 2194560"/>
                <a:gd name="connsiteX209" fmla="*/ 2014722 w 3849328"/>
                <a:gd name="connsiteY209" fmla="*/ 1575628 h 2194560"/>
                <a:gd name="connsiteX210" fmla="*/ 2029765 w 3849328"/>
                <a:gd name="connsiteY210" fmla="*/ 1563239 h 2194560"/>
                <a:gd name="connsiteX211" fmla="*/ 2037729 w 3849328"/>
                <a:gd name="connsiteY211" fmla="*/ 1556160 h 2194560"/>
                <a:gd name="connsiteX212" fmla="*/ 2052772 w 3849328"/>
                <a:gd name="connsiteY212" fmla="*/ 1543771 h 2194560"/>
                <a:gd name="connsiteX213" fmla="*/ 2060736 w 3849328"/>
                <a:gd name="connsiteY213" fmla="*/ 1536692 h 2194560"/>
                <a:gd name="connsiteX214" fmla="*/ 2075780 w 3849328"/>
                <a:gd name="connsiteY214" fmla="*/ 1524303 h 2194560"/>
                <a:gd name="connsiteX215" fmla="*/ 2083744 w 3849328"/>
                <a:gd name="connsiteY215" fmla="*/ 1517224 h 2194560"/>
                <a:gd name="connsiteX216" fmla="*/ 2098787 w 3849328"/>
                <a:gd name="connsiteY216" fmla="*/ 1504835 h 2194560"/>
                <a:gd name="connsiteX217" fmla="*/ 2106751 w 3849328"/>
                <a:gd name="connsiteY217" fmla="*/ 1497756 h 2194560"/>
                <a:gd name="connsiteX218" fmla="*/ 2121795 w 3849328"/>
                <a:gd name="connsiteY218" fmla="*/ 1485368 h 2194560"/>
                <a:gd name="connsiteX219" fmla="*/ 2129759 w 3849328"/>
                <a:gd name="connsiteY219" fmla="*/ 1478288 h 2194560"/>
                <a:gd name="connsiteX220" fmla="*/ 2144802 w 3849328"/>
                <a:gd name="connsiteY220" fmla="*/ 1465900 h 2194560"/>
                <a:gd name="connsiteX221" fmla="*/ 2152767 w 3849328"/>
                <a:gd name="connsiteY221" fmla="*/ 1458821 h 2194560"/>
                <a:gd name="connsiteX222" fmla="*/ 2167810 w 3849328"/>
                <a:gd name="connsiteY222" fmla="*/ 1446432 h 2194560"/>
                <a:gd name="connsiteX223" fmla="*/ 2175774 w 3849328"/>
                <a:gd name="connsiteY223" fmla="*/ 1439353 h 2194560"/>
                <a:gd name="connsiteX224" fmla="*/ 2190817 w 3849328"/>
                <a:gd name="connsiteY224" fmla="*/ 1426964 h 2194560"/>
                <a:gd name="connsiteX225" fmla="*/ 2198781 w 3849328"/>
                <a:gd name="connsiteY225" fmla="*/ 1419885 h 2194560"/>
                <a:gd name="connsiteX226" fmla="*/ 2213825 w 3849328"/>
                <a:gd name="connsiteY226" fmla="*/ 1407496 h 2194560"/>
                <a:gd name="connsiteX227" fmla="*/ 2221789 w 3849328"/>
                <a:gd name="connsiteY227" fmla="*/ 1400417 h 2194560"/>
                <a:gd name="connsiteX228" fmla="*/ 2236832 w 3849328"/>
                <a:gd name="connsiteY228" fmla="*/ 1388028 h 2194560"/>
                <a:gd name="connsiteX229" fmla="*/ 2244796 w 3849328"/>
                <a:gd name="connsiteY229" fmla="*/ 1380949 h 2194560"/>
                <a:gd name="connsiteX230" fmla="*/ 2258955 w 3849328"/>
                <a:gd name="connsiteY230" fmla="*/ 1368560 h 2194560"/>
                <a:gd name="connsiteX231" fmla="*/ 2266919 w 3849328"/>
                <a:gd name="connsiteY231" fmla="*/ 1361481 h 2194560"/>
                <a:gd name="connsiteX232" fmla="*/ 2281962 w 3849328"/>
                <a:gd name="connsiteY232" fmla="*/ 1349092 h 2194560"/>
                <a:gd name="connsiteX233" fmla="*/ 2289927 w 3849328"/>
                <a:gd name="connsiteY233" fmla="*/ 1342013 h 2194560"/>
                <a:gd name="connsiteX234" fmla="*/ 2304970 w 3849328"/>
                <a:gd name="connsiteY234" fmla="*/ 1329625 h 2194560"/>
                <a:gd name="connsiteX235" fmla="*/ 2312934 w 3849328"/>
                <a:gd name="connsiteY235" fmla="*/ 1322545 h 2194560"/>
                <a:gd name="connsiteX236" fmla="*/ 2327977 w 3849328"/>
                <a:gd name="connsiteY236" fmla="*/ 1310157 h 2194560"/>
                <a:gd name="connsiteX237" fmla="*/ 2335941 w 3849328"/>
                <a:gd name="connsiteY237" fmla="*/ 1303078 h 2194560"/>
                <a:gd name="connsiteX238" fmla="*/ 2350985 w 3849328"/>
                <a:gd name="connsiteY238" fmla="*/ 1290689 h 2194560"/>
                <a:gd name="connsiteX239" fmla="*/ 2358949 w 3849328"/>
                <a:gd name="connsiteY239" fmla="*/ 1283610 h 2194560"/>
                <a:gd name="connsiteX240" fmla="*/ 2373992 w 3849328"/>
                <a:gd name="connsiteY240" fmla="*/ 1271221 h 2194560"/>
                <a:gd name="connsiteX241" fmla="*/ 2381956 w 3849328"/>
                <a:gd name="connsiteY241" fmla="*/ 1264142 h 2194560"/>
                <a:gd name="connsiteX242" fmla="*/ 2397000 w 3849328"/>
                <a:gd name="connsiteY242" fmla="*/ 1251753 h 2194560"/>
                <a:gd name="connsiteX243" fmla="*/ 2404964 w 3849328"/>
                <a:gd name="connsiteY243" fmla="*/ 1244674 h 2194560"/>
                <a:gd name="connsiteX244" fmla="*/ 2420007 w 3849328"/>
                <a:gd name="connsiteY244" fmla="*/ 1232285 h 2194560"/>
                <a:gd name="connsiteX245" fmla="*/ 2427971 w 3849328"/>
                <a:gd name="connsiteY245" fmla="*/ 1225206 h 2194560"/>
                <a:gd name="connsiteX246" fmla="*/ 2443015 w 3849328"/>
                <a:gd name="connsiteY246" fmla="*/ 1212817 h 2194560"/>
                <a:gd name="connsiteX247" fmla="*/ 2450979 w 3849328"/>
                <a:gd name="connsiteY247" fmla="*/ 1205738 h 2194560"/>
                <a:gd name="connsiteX248" fmla="*/ 2466022 w 3849328"/>
                <a:gd name="connsiteY248" fmla="*/ 1193350 h 2194560"/>
                <a:gd name="connsiteX249" fmla="*/ 2473986 w 3849328"/>
                <a:gd name="connsiteY249" fmla="*/ 1186270 h 2194560"/>
                <a:gd name="connsiteX250" fmla="*/ 2489030 w 3849328"/>
                <a:gd name="connsiteY250" fmla="*/ 1173882 h 2194560"/>
                <a:gd name="connsiteX251" fmla="*/ 2496994 w 3849328"/>
                <a:gd name="connsiteY251" fmla="*/ 1166802 h 2194560"/>
                <a:gd name="connsiteX252" fmla="*/ 2512037 w 3849328"/>
                <a:gd name="connsiteY252" fmla="*/ 1154414 h 2194560"/>
                <a:gd name="connsiteX253" fmla="*/ 2520001 w 3849328"/>
                <a:gd name="connsiteY253" fmla="*/ 1147335 h 2194560"/>
                <a:gd name="connsiteX254" fmla="*/ 2535045 w 3849328"/>
                <a:gd name="connsiteY254" fmla="*/ 1134946 h 2194560"/>
                <a:gd name="connsiteX255" fmla="*/ 2543009 w 3849328"/>
                <a:gd name="connsiteY255" fmla="*/ 1127867 h 2194560"/>
                <a:gd name="connsiteX256" fmla="*/ 2558052 w 3849328"/>
                <a:gd name="connsiteY256" fmla="*/ 1115478 h 2194560"/>
                <a:gd name="connsiteX257" fmla="*/ 2566016 w 3849328"/>
                <a:gd name="connsiteY257" fmla="*/ 1108399 h 2194560"/>
                <a:gd name="connsiteX258" fmla="*/ 2581060 w 3849328"/>
                <a:gd name="connsiteY258" fmla="*/ 1096010 h 2194560"/>
                <a:gd name="connsiteX259" fmla="*/ 2589024 w 3849328"/>
                <a:gd name="connsiteY259" fmla="*/ 1088931 h 2194560"/>
                <a:gd name="connsiteX260" fmla="*/ 2604067 w 3849328"/>
                <a:gd name="connsiteY260" fmla="*/ 1076542 h 2194560"/>
                <a:gd name="connsiteX261" fmla="*/ 2612031 w 3849328"/>
                <a:gd name="connsiteY261" fmla="*/ 1069463 h 2194560"/>
                <a:gd name="connsiteX262" fmla="*/ 2627074 w 3849328"/>
                <a:gd name="connsiteY262" fmla="*/ 1057074 h 2194560"/>
                <a:gd name="connsiteX263" fmla="*/ 2635039 w 3849328"/>
                <a:gd name="connsiteY263" fmla="*/ 1049995 h 2194560"/>
                <a:gd name="connsiteX264" fmla="*/ 2649197 w 3849328"/>
                <a:gd name="connsiteY264" fmla="*/ 1037607 h 2194560"/>
                <a:gd name="connsiteX265" fmla="*/ 2657161 w 3849328"/>
                <a:gd name="connsiteY265" fmla="*/ 1030527 h 2194560"/>
                <a:gd name="connsiteX266" fmla="*/ 2672205 w 3849328"/>
                <a:gd name="connsiteY266" fmla="*/ 1018139 h 2194560"/>
                <a:gd name="connsiteX267" fmla="*/ 2680169 w 3849328"/>
                <a:gd name="connsiteY267" fmla="*/ 1011059 h 2194560"/>
                <a:gd name="connsiteX268" fmla="*/ 2695212 w 3849328"/>
                <a:gd name="connsiteY268" fmla="*/ 998671 h 2194560"/>
                <a:gd name="connsiteX269" fmla="*/ 2703176 w 3849328"/>
                <a:gd name="connsiteY269" fmla="*/ 991592 h 2194560"/>
                <a:gd name="connsiteX270" fmla="*/ 2718220 w 3849328"/>
                <a:gd name="connsiteY270" fmla="*/ 979203 h 2194560"/>
                <a:gd name="connsiteX271" fmla="*/ 2726184 w 3849328"/>
                <a:gd name="connsiteY271" fmla="*/ 972124 h 2194560"/>
                <a:gd name="connsiteX272" fmla="*/ 2741227 w 3849328"/>
                <a:gd name="connsiteY272" fmla="*/ 959735 h 2194560"/>
                <a:gd name="connsiteX273" fmla="*/ 2749191 w 3849328"/>
                <a:gd name="connsiteY273" fmla="*/ 952656 h 2194560"/>
                <a:gd name="connsiteX274" fmla="*/ 2764234 w 3849328"/>
                <a:gd name="connsiteY274" fmla="*/ 940267 h 2194560"/>
                <a:gd name="connsiteX275" fmla="*/ 2772199 w 3849328"/>
                <a:gd name="connsiteY275" fmla="*/ 933188 h 2194560"/>
                <a:gd name="connsiteX276" fmla="*/ 2787242 w 3849328"/>
                <a:gd name="connsiteY276" fmla="*/ 920799 h 2194560"/>
                <a:gd name="connsiteX277" fmla="*/ 2795206 w 3849328"/>
                <a:gd name="connsiteY277" fmla="*/ 913720 h 2194560"/>
                <a:gd name="connsiteX278" fmla="*/ 2810249 w 3849328"/>
                <a:gd name="connsiteY278" fmla="*/ 901331 h 2194560"/>
                <a:gd name="connsiteX279" fmla="*/ 2818214 w 3849328"/>
                <a:gd name="connsiteY279" fmla="*/ 894252 h 2194560"/>
                <a:gd name="connsiteX280" fmla="*/ 2833257 w 3849328"/>
                <a:gd name="connsiteY280" fmla="*/ 881864 h 2194560"/>
                <a:gd name="connsiteX281" fmla="*/ 2841221 w 3849328"/>
                <a:gd name="connsiteY281" fmla="*/ 874784 h 2194560"/>
                <a:gd name="connsiteX282" fmla="*/ 2856265 w 3849328"/>
                <a:gd name="connsiteY282" fmla="*/ 862396 h 2194560"/>
                <a:gd name="connsiteX283" fmla="*/ 2864229 w 3849328"/>
                <a:gd name="connsiteY283" fmla="*/ 855316 h 2194560"/>
                <a:gd name="connsiteX284" fmla="*/ 2879272 w 3849328"/>
                <a:gd name="connsiteY284" fmla="*/ 842928 h 2194560"/>
                <a:gd name="connsiteX285" fmla="*/ 2887236 w 3849328"/>
                <a:gd name="connsiteY285" fmla="*/ 835849 h 2194560"/>
                <a:gd name="connsiteX286" fmla="*/ 2902279 w 3849328"/>
                <a:gd name="connsiteY286" fmla="*/ 823460 h 2194560"/>
                <a:gd name="connsiteX287" fmla="*/ 2910243 w 3849328"/>
                <a:gd name="connsiteY287" fmla="*/ 816381 h 2194560"/>
                <a:gd name="connsiteX288" fmla="*/ 2925287 w 3849328"/>
                <a:gd name="connsiteY288" fmla="*/ 803992 h 2194560"/>
                <a:gd name="connsiteX289" fmla="*/ 2933251 w 3849328"/>
                <a:gd name="connsiteY289" fmla="*/ 796913 h 2194560"/>
                <a:gd name="connsiteX290" fmla="*/ 2948294 w 3849328"/>
                <a:gd name="connsiteY290" fmla="*/ 784524 h 2194560"/>
                <a:gd name="connsiteX291" fmla="*/ 2956258 w 3849328"/>
                <a:gd name="connsiteY291" fmla="*/ 777445 h 2194560"/>
                <a:gd name="connsiteX292" fmla="*/ 2971302 w 3849328"/>
                <a:gd name="connsiteY292" fmla="*/ 765056 h 2194560"/>
                <a:gd name="connsiteX293" fmla="*/ 2979266 w 3849328"/>
                <a:gd name="connsiteY293" fmla="*/ 757977 h 2194560"/>
                <a:gd name="connsiteX294" fmla="*/ 2994309 w 3849328"/>
                <a:gd name="connsiteY294" fmla="*/ 745588 h 2194560"/>
                <a:gd name="connsiteX295" fmla="*/ 3002274 w 3849328"/>
                <a:gd name="connsiteY295" fmla="*/ 738509 h 2194560"/>
                <a:gd name="connsiteX296" fmla="*/ 3017317 w 3849328"/>
                <a:gd name="connsiteY296" fmla="*/ 726121 h 2194560"/>
                <a:gd name="connsiteX297" fmla="*/ 3025281 w 3849328"/>
                <a:gd name="connsiteY297" fmla="*/ 719041 h 2194560"/>
                <a:gd name="connsiteX298" fmla="*/ 3040324 w 3849328"/>
                <a:gd name="connsiteY298" fmla="*/ 706653 h 2194560"/>
                <a:gd name="connsiteX299" fmla="*/ 3048288 w 3849328"/>
                <a:gd name="connsiteY299" fmla="*/ 699574 h 2194560"/>
                <a:gd name="connsiteX300" fmla="*/ 3063332 w 3849328"/>
                <a:gd name="connsiteY300" fmla="*/ 687185 h 2194560"/>
                <a:gd name="connsiteX301" fmla="*/ 3071296 w 3849328"/>
                <a:gd name="connsiteY301" fmla="*/ 680106 h 2194560"/>
                <a:gd name="connsiteX302" fmla="*/ 3086339 w 3849328"/>
                <a:gd name="connsiteY302" fmla="*/ 667717 h 2194560"/>
                <a:gd name="connsiteX303" fmla="*/ 3094303 w 3849328"/>
                <a:gd name="connsiteY303" fmla="*/ 660638 h 2194560"/>
                <a:gd name="connsiteX304" fmla="*/ 3109347 w 3849328"/>
                <a:gd name="connsiteY304" fmla="*/ 648249 h 2194560"/>
                <a:gd name="connsiteX305" fmla="*/ 3117311 w 3849328"/>
                <a:gd name="connsiteY305" fmla="*/ 641170 h 2194560"/>
                <a:gd name="connsiteX306" fmla="*/ 3132354 w 3849328"/>
                <a:gd name="connsiteY306" fmla="*/ 628781 h 2194560"/>
                <a:gd name="connsiteX307" fmla="*/ 3140318 w 3849328"/>
                <a:gd name="connsiteY307" fmla="*/ 621702 h 2194560"/>
                <a:gd name="connsiteX308" fmla="*/ 3155362 w 3849328"/>
                <a:gd name="connsiteY308" fmla="*/ 609313 h 2194560"/>
                <a:gd name="connsiteX309" fmla="*/ 3163326 w 3849328"/>
                <a:gd name="connsiteY309" fmla="*/ 602234 h 2194560"/>
                <a:gd name="connsiteX310" fmla="*/ 3178369 w 3849328"/>
                <a:gd name="connsiteY310" fmla="*/ 589846 h 2194560"/>
                <a:gd name="connsiteX311" fmla="*/ 3186333 w 3849328"/>
                <a:gd name="connsiteY311" fmla="*/ 582766 h 2194560"/>
                <a:gd name="connsiteX312" fmla="*/ 3201377 w 3849328"/>
                <a:gd name="connsiteY312" fmla="*/ 570378 h 2194560"/>
                <a:gd name="connsiteX313" fmla="*/ 3209341 w 3849328"/>
                <a:gd name="connsiteY313" fmla="*/ 563298 h 2194560"/>
                <a:gd name="connsiteX314" fmla="*/ 3224384 w 3849328"/>
                <a:gd name="connsiteY314" fmla="*/ 550910 h 2194560"/>
                <a:gd name="connsiteX315" fmla="*/ 3232348 w 3849328"/>
                <a:gd name="connsiteY315" fmla="*/ 543831 h 2194560"/>
                <a:gd name="connsiteX316" fmla="*/ 3247392 w 3849328"/>
                <a:gd name="connsiteY316" fmla="*/ 531442 h 2194560"/>
                <a:gd name="connsiteX317" fmla="*/ 3255356 w 3849328"/>
                <a:gd name="connsiteY317" fmla="*/ 524363 h 2194560"/>
                <a:gd name="connsiteX318" fmla="*/ 3270399 w 3849328"/>
                <a:gd name="connsiteY318" fmla="*/ 511974 h 2194560"/>
                <a:gd name="connsiteX319" fmla="*/ 3278363 w 3849328"/>
                <a:gd name="connsiteY319" fmla="*/ 504895 h 2194560"/>
                <a:gd name="connsiteX320" fmla="*/ 3293406 w 3849328"/>
                <a:gd name="connsiteY320" fmla="*/ 492506 h 2194560"/>
                <a:gd name="connsiteX321" fmla="*/ 3301371 w 3849328"/>
                <a:gd name="connsiteY321" fmla="*/ 485427 h 2194560"/>
                <a:gd name="connsiteX322" fmla="*/ 3316414 w 3849328"/>
                <a:gd name="connsiteY322" fmla="*/ 473038 h 2194560"/>
                <a:gd name="connsiteX323" fmla="*/ 3324378 w 3849328"/>
                <a:gd name="connsiteY323" fmla="*/ 465959 h 2194560"/>
                <a:gd name="connsiteX324" fmla="*/ 3339421 w 3849328"/>
                <a:gd name="connsiteY324" fmla="*/ 453570 h 2194560"/>
                <a:gd name="connsiteX325" fmla="*/ 3347386 w 3849328"/>
                <a:gd name="connsiteY325" fmla="*/ 446491 h 2194560"/>
                <a:gd name="connsiteX326" fmla="*/ 3362429 w 3849328"/>
                <a:gd name="connsiteY326" fmla="*/ 434103 h 2194560"/>
                <a:gd name="connsiteX327" fmla="*/ 3370393 w 3849328"/>
                <a:gd name="connsiteY327" fmla="*/ 427023 h 2194560"/>
                <a:gd name="connsiteX328" fmla="*/ 3385437 w 3849328"/>
                <a:gd name="connsiteY328" fmla="*/ 414635 h 2194560"/>
                <a:gd name="connsiteX329" fmla="*/ 3393401 w 3849328"/>
                <a:gd name="connsiteY329" fmla="*/ 407555 h 2194560"/>
                <a:gd name="connsiteX330" fmla="*/ 3407559 w 3849328"/>
                <a:gd name="connsiteY330" fmla="*/ 395167 h 2194560"/>
                <a:gd name="connsiteX331" fmla="*/ 3415523 w 3849328"/>
                <a:gd name="connsiteY331" fmla="*/ 388088 h 2194560"/>
                <a:gd name="connsiteX332" fmla="*/ 3430566 w 3849328"/>
                <a:gd name="connsiteY332" fmla="*/ 375699 h 2194560"/>
                <a:gd name="connsiteX333" fmla="*/ 3438531 w 3849328"/>
                <a:gd name="connsiteY333" fmla="*/ 368620 h 2194560"/>
                <a:gd name="connsiteX334" fmla="*/ 3453574 w 3849328"/>
                <a:gd name="connsiteY334" fmla="*/ 356231 h 2194560"/>
                <a:gd name="connsiteX335" fmla="*/ 3461538 w 3849328"/>
                <a:gd name="connsiteY335" fmla="*/ 349152 h 2194560"/>
                <a:gd name="connsiteX336" fmla="*/ 3476581 w 3849328"/>
                <a:gd name="connsiteY336" fmla="*/ 336763 h 2194560"/>
                <a:gd name="connsiteX337" fmla="*/ 3484546 w 3849328"/>
                <a:gd name="connsiteY337" fmla="*/ 329684 h 2194560"/>
                <a:gd name="connsiteX338" fmla="*/ 3499589 w 3849328"/>
                <a:gd name="connsiteY338" fmla="*/ 317295 h 2194560"/>
                <a:gd name="connsiteX339" fmla="*/ 3507553 w 3849328"/>
                <a:gd name="connsiteY339" fmla="*/ 310216 h 2194560"/>
                <a:gd name="connsiteX340" fmla="*/ 3522597 w 3849328"/>
                <a:gd name="connsiteY340" fmla="*/ 297827 h 2194560"/>
                <a:gd name="connsiteX341" fmla="*/ 3530561 w 3849328"/>
                <a:gd name="connsiteY341" fmla="*/ 290748 h 2194560"/>
                <a:gd name="connsiteX342" fmla="*/ 3545604 w 3849328"/>
                <a:gd name="connsiteY342" fmla="*/ 278360 h 2194560"/>
                <a:gd name="connsiteX343" fmla="*/ 3553568 w 3849328"/>
                <a:gd name="connsiteY343" fmla="*/ 271280 h 2194560"/>
                <a:gd name="connsiteX344" fmla="*/ 3568612 w 3849328"/>
                <a:gd name="connsiteY344" fmla="*/ 258892 h 2194560"/>
                <a:gd name="connsiteX345" fmla="*/ 3576575 w 3849328"/>
                <a:gd name="connsiteY345" fmla="*/ 251812 h 2194560"/>
                <a:gd name="connsiteX346" fmla="*/ 3591619 w 3849328"/>
                <a:gd name="connsiteY346" fmla="*/ 239424 h 2194560"/>
                <a:gd name="connsiteX347" fmla="*/ 3599583 w 3849328"/>
                <a:gd name="connsiteY347" fmla="*/ 232345 h 2194560"/>
                <a:gd name="connsiteX348" fmla="*/ 3614627 w 3849328"/>
                <a:gd name="connsiteY348" fmla="*/ 219956 h 2194560"/>
                <a:gd name="connsiteX349" fmla="*/ 3622590 w 3849328"/>
                <a:gd name="connsiteY349" fmla="*/ 212877 h 2194560"/>
                <a:gd name="connsiteX350" fmla="*/ 3637634 w 3849328"/>
                <a:gd name="connsiteY350" fmla="*/ 200488 h 2194560"/>
                <a:gd name="connsiteX351" fmla="*/ 3645598 w 3849328"/>
                <a:gd name="connsiteY351" fmla="*/ 193409 h 2194560"/>
                <a:gd name="connsiteX352" fmla="*/ 3660641 w 3849328"/>
                <a:gd name="connsiteY352" fmla="*/ 181020 h 2194560"/>
                <a:gd name="connsiteX353" fmla="*/ 3668606 w 3849328"/>
                <a:gd name="connsiteY353" fmla="*/ 173941 h 2194560"/>
                <a:gd name="connsiteX354" fmla="*/ 3683649 w 3849328"/>
                <a:gd name="connsiteY354" fmla="*/ 161552 h 2194560"/>
                <a:gd name="connsiteX355" fmla="*/ 3691613 w 3849328"/>
                <a:gd name="connsiteY355" fmla="*/ 154473 h 2194560"/>
                <a:gd name="connsiteX356" fmla="*/ 3706656 w 3849328"/>
                <a:gd name="connsiteY356" fmla="*/ 142084 h 2194560"/>
                <a:gd name="connsiteX357" fmla="*/ 3714621 w 3849328"/>
                <a:gd name="connsiteY357" fmla="*/ 135005 h 2194560"/>
                <a:gd name="connsiteX358" fmla="*/ 3729664 w 3849328"/>
                <a:gd name="connsiteY358" fmla="*/ 122617 h 2194560"/>
                <a:gd name="connsiteX359" fmla="*/ 3737628 w 3849328"/>
                <a:gd name="connsiteY359" fmla="*/ 115537 h 2194560"/>
                <a:gd name="connsiteX360" fmla="*/ 3837622 w 3849328"/>
                <a:gd name="connsiteY360" fmla="*/ 31472 h 2194560"/>
                <a:gd name="connsiteX361" fmla="*/ 3841162 w 3849328"/>
                <a:gd name="connsiteY361" fmla="*/ 27932 h 2194560"/>
                <a:gd name="connsiteX362" fmla="*/ 3797801 w 3849328"/>
                <a:gd name="connsiteY362" fmla="*/ 6694 h 2194560"/>
                <a:gd name="connsiteX363" fmla="*/ 917442 w 3849328"/>
                <a:gd name="connsiteY363" fmla="*/ 688070 h 2194560"/>
                <a:gd name="connsiteX364" fmla="*/ 939564 w 3849328"/>
                <a:gd name="connsiteY364" fmla="*/ 644709 h 2194560"/>
                <a:gd name="connsiteX365" fmla="*/ 2364258 w 3849328"/>
                <a:gd name="connsiteY365" fmla="*/ 556219 h 2194560"/>
                <a:gd name="connsiteX366" fmla="*/ 2384611 w 3849328"/>
                <a:gd name="connsiteY366" fmla="*/ 605774 h 2194560"/>
                <a:gd name="connsiteX367" fmla="*/ 2382841 w 3849328"/>
                <a:gd name="connsiteY367" fmla="*/ 607544 h 2194560"/>
                <a:gd name="connsiteX368" fmla="*/ 2379302 w 3849328"/>
                <a:gd name="connsiteY368" fmla="*/ 647364 h 2194560"/>
                <a:gd name="connsiteX369" fmla="*/ 1427146 w 3849328"/>
                <a:gd name="connsiteY369" fmla="*/ 1449087 h 2194560"/>
                <a:gd name="connsiteX370" fmla="*/ 1385555 w 3849328"/>
                <a:gd name="connsiteY370" fmla="*/ 1442892 h 2194560"/>
                <a:gd name="connsiteX371" fmla="*/ 912132 w 3849328"/>
                <a:gd name="connsiteY371" fmla="*/ 729660 h 2194560"/>
                <a:gd name="connsiteX372" fmla="*/ 919211 w 3849328"/>
                <a:gd name="connsiteY372" fmla="*/ 690724 h 2194560"/>
                <a:gd name="connsiteX373" fmla="*/ 917442 w 3849328"/>
                <a:gd name="connsiteY373" fmla="*/ 68807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</a:cxnLst>
              <a:rect l="l" t="t" r="r" b="b"/>
              <a:pathLst>
                <a:path w="3849328" h="2194560">
                  <a:moveTo>
                    <a:pt x="3797801" y="6694"/>
                  </a:moveTo>
                  <a:lnTo>
                    <a:pt x="3501359" y="25277"/>
                  </a:lnTo>
                  <a:lnTo>
                    <a:pt x="3241197" y="41205"/>
                  </a:lnTo>
                  <a:lnTo>
                    <a:pt x="460831" y="213762"/>
                  </a:lnTo>
                  <a:lnTo>
                    <a:pt x="285621" y="224380"/>
                  </a:lnTo>
                  <a:lnTo>
                    <a:pt x="55546" y="238539"/>
                  </a:lnTo>
                  <a:cubicBezTo>
                    <a:pt x="21035" y="240309"/>
                    <a:pt x="-203" y="274820"/>
                    <a:pt x="8646" y="304907"/>
                  </a:cubicBezTo>
                  <a:cubicBezTo>
                    <a:pt x="10416" y="309331"/>
                    <a:pt x="12186" y="314641"/>
                    <a:pt x="14840" y="319065"/>
                  </a:cubicBezTo>
                  <a:lnTo>
                    <a:pt x="47582" y="368620"/>
                  </a:lnTo>
                  <a:lnTo>
                    <a:pt x="52891" y="377469"/>
                  </a:lnTo>
                  <a:lnTo>
                    <a:pt x="63510" y="393397"/>
                  </a:lnTo>
                  <a:lnTo>
                    <a:pt x="69704" y="402246"/>
                  </a:lnTo>
                  <a:lnTo>
                    <a:pt x="80323" y="418174"/>
                  </a:lnTo>
                  <a:lnTo>
                    <a:pt x="85633" y="427023"/>
                  </a:lnTo>
                  <a:lnTo>
                    <a:pt x="96251" y="442952"/>
                  </a:lnTo>
                  <a:lnTo>
                    <a:pt x="101561" y="451801"/>
                  </a:lnTo>
                  <a:lnTo>
                    <a:pt x="112180" y="467729"/>
                  </a:lnTo>
                  <a:lnTo>
                    <a:pt x="117489" y="476578"/>
                  </a:lnTo>
                  <a:lnTo>
                    <a:pt x="128108" y="492506"/>
                  </a:lnTo>
                  <a:lnTo>
                    <a:pt x="133417" y="501355"/>
                  </a:lnTo>
                  <a:lnTo>
                    <a:pt x="144036" y="517283"/>
                  </a:lnTo>
                  <a:lnTo>
                    <a:pt x="149346" y="526132"/>
                  </a:lnTo>
                  <a:lnTo>
                    <a:pt x="159964" y="542061"/>
                  </a:lnTo>
                  <a:lnTo>
                    <a:pt x="165274" y="550910"/>
                  </a:lnTo>
                  <a:lnTo>
                    <a:pt x="175893" y="566838"/>
                  </a:lnTo>
                  <a:lnTo>
                    <a:pt x="181202" y="575687"/>
                  </a:lnTo>
                  <a:lnTo>
                    <a:pt x="191821" y="591615"/>
                  </a:lnTo>
                  <a:lnTo>
                    <a:pt x="198015" y="600464"/>
                  </a:lnTo>
                  <a:lnTo>
                    <a:pt x="208634" y="616393"/>
                  </a:lnTo>
                  <a:lnTo>
                    <a:pt x="213943" y="625242"/>
                  </a:lnTo>
                  <a:lnTo>
                    <a:pt x="224562" y="641170"/>
                  </a:lnTo>
                  <a:lnTo>
                    <a:pt x="229872" y="650019"/>
                  </a:lnTo>
                  <a:lnTo>
                    <a:pt x="240491" y="665947"/>
                  </a:lnTo>
                  <a:lnTo>
                    <a:pt x="245800" y="674796"/>
                  </a:lnTo>
                  <a:lnTo>
                    <a:pt x="256419" y="690724"/>
                  </a:lnTo>
                  <a:lnTo>
                    <a:pt x="262613" y="699574"/>
                  </a:lnTo>
                  <a:lnTo>
                    <a:pt x="273232" y="715502"/>
                  </a:lnTo>
                  <a:lnTo>
                    <a:pt x="278541" y="724351"/>
                  </a:lnTo>
                  <a:lnTo>
                    <a:pt x="289160" y="740279"/>
                  </a:lnTo>
                  <a:lnTo>
                    <a:pt x="295355" y="749128"/>
                  </a:lnTo>
                  <a:lnTo>
                    <a:pt x="305973" y="765056"/>
                  </a:lnTo>
                  <a:lnTo>
                    <a:pt x="311283" y="773905"/>
                  </a:lnTo>
                  <a:lnTo>
                    <a:pt x="321902" y="789834"/>
                  </a:lnTo>
                  <a:lnTo>
                    <a:pt x="327211" y="798683"/>
                  </a:lnTo>
                  <a:lnTo>
                    <a:pt x="337830" y="814611"/>
                  </a:lnTo>
                  <a:lnTo>
                    <a:pt x="343139" y="823460"/>
                  </a:lnTo>
                  <a:lnTo>
                    <a:pt x="353758" y="839388"/>
                  </a:lnTo>
                  <a:lnTo>
                    <a:pt x="359068" y="848237"/>
                  </a:lnTo>
                  <a:lnTo>
                    <a:pt x="369686" y="864166"/>
                  </a:lnTo>
                  <a:lnTo>
                    <a:pt x="374996" y="873015"/>
                  </a:lnTo>
                  <a:lnTo>
                    <a:pt x="385615" y="888943"/>
                  </a:lnTo>
                  <a:lnTo>
                    <a:pt x="390924" y="897792"/>
                  </a:lnTo>
                  <a:lnTo>
                    <a:pt x="401543" y="913720"/>
                  </a:lnTo>
                  <a:lnTo>
                    <a:pt x="407737" y="922569"/>
                  </a:lnTo>
                  <a:lnTo>
                    <a:pt x="418356" y="938497"/>
                  </a:lnTo>
                  <a:lnTo>
                    <a:pt x="423666" y="947346"/>
                  </a:lnTo>
                  <a:lnTo>
                    <a:pt x="434284" y="963275"/>
                  </a:lnTo>
                  <a:lnTo>
                    <a:pt x="439594" y="972124"/>
                  </a:lnTo>
                  <a:lnTo>
                    <a:pt x="450213" y="988052"/>
                  </a:lnTo>
                  <a:lnTo>
                    <a:pt x="456407" y="996901"/>
                  </a:lnTo>
                  <a:lnTo>
                    <a:pt x="467026" y="1012829"/>
                  </a:lnTo>
                  <a:lnTo>
                    <a:pt x="472335" y="1021678"/>
                  </a:lnTo>
                  <a:lnTo>
                    <a:pt x="482954" y="1037607"/>
                  </a:lnTo>
                  <a:lnTo>
                    <a:pt x="488263" y="1046456"/>
                  </a:lnTo>
                  <a:lnTo>
                    <a:pt x="498882" y="1062384"/>
                  </a:lnTo>
                  <a:lnTo>
                    <a:pt x="504192" y="1071233"/>
                  </a:lnTo>
                  <a:lnTo>
                    <a:pt x="514811" y="1087161"/>
                  </a:lnTo>
                  <a:lnTo>
                    <a:pt x="520120" y="1096010"/>
                  </a:lnTo>
                  <a:lnTo>
                    <a:pt x="530739" y="1111938"/>
                  </a:lnTo>
                  <a:lnTo>
                    <a:pt x="536048" y="1120787"/>
                  </a:lnTo>
                  <a:lnTo>
                    <a:pt x="546667" y="1136716"/>
                  </a:lnTo>
                  <a:lnTo>
                    <a:pt x="551976" y="1145565"/>
                  </a:lnTo>
                  <a:lnTo>
                    <a:pt x="562595" y="1161493"/>
                  </a:lnTo>
                  <a:lnTo>
                    <a:pt x="567905" y="1170342"/>
                  </a:lnTo>
                  <a:lnTo>
                    <a:pt x="578524" y="1186270"/>
                  </a:lnTo>
                  <a:lnTo>
                    <a:pt x="583833" y="1195119"/>
                  </a:lnTo>
                  <a:lnTo>
                    <a:pt x="594452" y="1211048"/>
                  </a:lnTo>
                  <a:lnTo>
                    <a:pt x="600646" y="1219897"/>
                  </a:lnTo>
                  <a:lnTo>
                    <a:pt x="611265" y="1235825"/>
                  </a:lnTo>
                  <a:lnTo>
                    <a:pt x="616574" y="1244674"/>
                  </a:lnTo>
                  <a:lnTo>
                    <a:pt x="627193" y="1260602"/>
                  </a:lnTo>
                  <a:lnTo>
                    <a:pt x="633388" y="1269451"/>
                  </a:lnTo>
                  <a:lnTo>
                    <a:pt x="644006" y="1285379"/>
                  </a:lnTo>
                  <a:lnTo>
                    <a:pt x="649316" y="1294228"/>
                  </a:lnTo>
                  <a:lnTo>
                    <a:pt x="659935" y="1310157"/>
                  </a:lnTo>
                  <a:lnTo>
                    <a:pt x="665244" y="1319006"/>
                  </a:lnTo>
                  <a:lnTo>
                    <a:pt x="675863" y="1334934"/>
                  </a:lnTo>
                  <a:lnTo>
                    <a:pt x="681172" y="1343783"/>
                  </a:lnTo>
                  <a:lnTo>
                    <a:pt x="691791" y="1359711"/>
                  </a:lnTo>
                  <a:lnTo>
                    <a:pt x="697101" y="1368560"/>
                  </a:lnTo>
                  <a:lnTo>
                    <a:pt x="707719" y="1384489"/>
                  </a:lnTo>
                  <a:lnTo>
                    <a:pt x="713029" y="1393338"/>
                  </a:lnTo>
                  <a:lnTo>
                    <a:pt x="723648" y="1409266"/>
                  </a:lnTo>
                  <a:lnTo>
                    <a:pt x="728957" y="1418115"/>
                  </a:lnTo>
                  <a:lnTo>
                    <a:pt x="739576" y="1434043"/>
                  </a:lnTo>
                  <a:lnTo>
                    <a:pt x="745770" y="1442892"/>
                  </a:lnTo>
                  <a:lnTo>
                    <a:pt x="756389" y="1458821"/>
                  </a:lnTo>
                  <a:lnTo>
                    <a:pt x="761699" y="1467670"/>
                  </a:lnTo>
                  <a:lnTo>
                    <a:pt x="772317" y="1483598"/>
                  </a:lnTo>
                  <a:lnTo>
                    <a:pt x="778512" y="1492447"/>
                  </a:lnTo>
                  <a:lnTo>
                    <a:pt x="789131" y="1508375"/>
                  </a:lnTo>
                  <a:lnTo>
                    <a:pt x="794440" y="1517224"/>
                  </a:lnTo>
                  <a:lnTo>
                    <a:pt x="805059" y="1533152"/>
                  </a:lnTo>
                  <a:lnTo>
                    <a:pt x="810368" y="1542001"/>
                  </a:lnTo>
                  <a:lnTo>
                    <a:pt x="820987" y="1557930"/>
                  </a:lnTo>
                  <a:lnTo>
                    <a:pt x="826296" y="1566779"/>
                  </a:lnTo>
                  <a:lnTo>
                    <a:pt x="836915" y="1582707"/>
                  </a:lnTo>
                  <a:lnTo>
                    <a:pt x="842225" y="1591556"/>
                  </a:lnTo>
                  <a:lnTo>
                    <a:pt x="852843" y="1607484"/>
                  </a:lnTo>
                  <a:lnTo>
                    <a:pt x="858153" y="1616333"/>
                  </a:lnTo>
                  <a:lnTo>
                    <a:pt x="868772" y="1632262"/>
                  </a:lnTo>
                  <a:lnTo>
                    <a:pt x="874081" y="1641111"/>
                  </a:lnTo>
                  <a:lnTo>
                    <a:pt x="884700" y="1657039"/>
                  </a:lnTo>
                  <a:lnTo>
                    <a:pt x="890009" y="1665003"/>
                  </a:lnTo>
                  <a:lnTo>
                    <a:pt x="900628" y="1680931"/>
                  </a:lnTo>
                  <a:lnTo>
                    <a:pt x="905938" y="1689780"/>
                  </a:lnTo>
                  <a:lnTo>
                    <a:pt x="916557" y="1705708"/>
                  </a:lnTo>
                  <a:lnTo>
                    <a:pt x="921866" y="1714558"/>
                  </a:lnTo>
                  <a:lnTo>
                    <a:pt x="932485" y="1730486"/>
                  </a:lnTo>
                  <a:lnTo>
                    <a:pt x="937794" y="1738450"/>
                  </a:lnTo>
                  <a:lnTo>
                    <a:pt x="948413" y="1754378"/>
                  </a:lnTo>
                  <a:lnTo>
                    <a:pt x="953723" y="1763227"/>
                  </a:lnTo>
                  <a:lnTo>
                    <a:pt x="964341" y="1779155"/>
                  </a:lnTo>
                  <a:lnTo>
                    <a:pt x="969651" y="1787120"/>
                  </a:lnTo>
                  <a:lnTo>
                    <a:pt x="980270" y="1803048"/>
                  </a:lnTo>
                  <a:lnTo>
                    <a:pt x="985579" y="1811012"/>
                  </a:lnTo>
                  <a:lnTo>
                    <a:pt x="996198" y="1826940"/>
                  </a:lnTo>
                  <a:lnTo>
                    <a:pt x="1001507" y="1835789"/>
                  </a:lnTo>
                  <a:lnTo>
                    <a:pt x="1012126" y="1851718"/>
                  </a:lnTo>
                  <a:lnTo>
                    <a:pt x="1017435" y="1859682"/>
                  </a:lnTo>
                  <a:lnTo>
                    <a:pt x="1028054" y="1875610"/>
                  </a:lnTo>
                  <a:lnTo>
                    <a:pt x="1033364" y="1883574"/>
                  </a:lnTo>
                  <a:lnTo>
                    <a:pt x="1043983" y="1899502"/>
                  </a:lnTo>
                  <a:lnTo>
                    <a:pt x="1049292" y="1908351"/>
                  </a:lnTo>
                  <a:lnTo>
                    <a:pt x="1059911" y="1924280"/>
                  </a:lnTo>
                  <a:lnTo>
                    <a:pt x="1065220" y="1932244"/>
                  </a:lnTo>
                  <a:lnTo>
                    <a:pt x="1075839" y="1949057"/>
                  </a:lnTo>
                  <a:lnTo>
                    <a:pt x="1081149" y="1957021"/>
                  </a:lnTo>
                  <a:lnTo>
                    <a:pt x="1091767" y="1973834"/>
                  </a:lnTo>
                  <a:lnTo>
                    <a:pt x="1108581" y="1998612"/>
                  </a:lnTo>
                  <a:lnTo>
                    <a:pt x="1113890" y="2006576"/>
                  </a:lnTo>
                  <a:lnTo>
                    <a:pt x="1124509" y="2023389"/>
                  </a:lnTo>
                  <a:lnTo>
                    <a:pt x="1129818" y="2031353"/>
                  </a:lnTo>
                  <a:cubicBezTo>
                    <a:pt x="1129818" y="2031353"/>
                    <a:pt x="1129818" y="2031353"/>
                    <a:pt x="1129818" y="2031353"/>
                  </a:cubicBezTo>
                  <a:lnTo>
                    <a:pt x="1140437" y="2048166"/>
                  </a:lnTo>
                  <a:lnTo>
                    <a:pt x="1145746" y="2056130"/>
                  </a:lnTo>
                  <a:lnTo>
                    <a:pt x="1156365" y="2072943"/>
                  </a:lnTo>
                  <a:lnTo>
                    <a:pt x="1161675" y="2080907"/>
                  </a:lnTo>
                  <a:lnTo>
                    <a:pt x="1214769" y="2160549"/>
                  </a:lnTo>
                  <a:cubicBezTo>
                    <a:pt x="1236007" y="2192405"/>
                    <a:pt x="1280252" y="2198600"/>
                    <a:pt x="1309454" y="2173822"/>
                  </a:cubicBezTo>
                  <a:lnTo>
                    <a:pt x="1340425" y="2147275"/>
                  </a:lnTo>
                  <a:lnTo>
                    <a:pt x="1348389" y="2140196"/>
                  </a:lnTo>
                  <a:lnTo>
                    <a:pt x="1363433" y="2127807"/>
                  </a:lnTo>
                  <a:lnTo>
                    <a:pt x="1371397" y="2120728"/>
                  </a:lnTo>
                  <a:lnTo>
                    <a:pt x="1386440" y="2108340"/>
                  </a:lnTo>
                  <a:lnTo>
                    <a:pt x="1394404" y="2101260"/>
                  </a:lnTo>
                  <a:lnTo>
                    <a:pt x="1409448" y="2088872"/>
                  </a:lnTo>
                  <a:lnTo>
                    <a:pt x="1417412" y="2081792"/>
                  </a:lnTo>
                  <a:lnTo>
                    <a:pt x="1432455" y="2069404"/>
                  </a:lnTo>
                  <a:lnTo>
                    <a:pt x="1440419" y="2062325"/>
                  </a:lnTo>
                  <a:lnTo>
                    <a:pt x="1455463" y="2049936"/>
                  </a:lnTo>
                  <a:lnTo>
                    <a:pt x="1463427" y="2042857"/>
                  </a:lnTo>
                  <a:lnTo>
                    <a:pt x="1478470" y="2030468"/>
                  </a:lnTo>
                  <a:lnTo>
                    <a:pt x="1486434" y="2023389"/>
                  </a:lnTo>
                  <a:lnTo>
                    <a:pt x="1501478" y="2011000"/>
                  </a:lnTo>
                  <a:lnTo>
                    <a:pt x="1509442" y="2003921"/>
                  </a:lnTo>
                  <a:lnTo>
                    <a:pt x="1524485" y="1991532"/>
                  </a:lnTo>
                  <a:lnTo>
                    <a:pt x="1532449" y="1984453"/>
                  </a:lnTo>
                  <a:lnTo>
                    <a:pt x="1547492" y="1972064"/>
                  </a:lnTo>
                  <a:lnTo>
                    <a:pt x="1555457" y="1964985"/>
                  </a:lnTo>
                  <a:lnTo>
                    <a:pt x="1570500" y="1952596"/>
                  </a:lnTo>
                  <a:lnTo>
                    <a:pt x="1578464" y="1945517"/>
                  </a:lnTo>
                  <a:lnTo>
                    <a:pt x="1592623" y="1933129"/>
                  </a:lnTo>
                  <a:lnTo>
                    <a:pt x="1600587" y="1926049"/>
                  </a:lnTo>
                  <a:lnTo>
                    <a:pt x="1615630" y="1913661"/>
                  </a:lnTo>
                  <a:lnTo>
                    <a:pt x="1623594" y="1906582"/>
                  </a:lnTo>
                  <a:lnTo>
                    <a:pt x="1638638" y="1894193"/>
                  </a:lnTo>
                  <a:lnTo>
                    <a:pt x="1646602" y="1887114"/>
                  </a:lnTo>
                  <a:lnTo>
                    <a:pt x="1661645" y="1874725"/>
                  </a:lnTo>
                  <a:lnTo>
                    <a:pt x="1669609" y="1867646"/>
                  </a:lnTo>
                  <a:lnTo>
                    <a:pt x="1684652" y="1855257"/>
                  </a:lnTo>
                  <a:lnTo>
                    <a:pt x="1692617" y="1848178"/>
                  </a:lnTo>
                  <a:lnTo>
                    <a:pt x="1707660" y="1835789"/>
                  </a:lnTo>
                  <a:lnTo>
                    <a:pt x="1715624" y="1828710"/>
                  </a:lnTo>
                  <a:lnTo>
                    <a:pt x="1730668" y="1816321"/>
                  </a:lnTo>
                  <a:lnTo>
                    <a:pt x="1738632" y="1809242"/>
                  </a:lnTo>
                  <a:lnTo>
                    <a:pt x="1753675" y="1796854"/>
                  </a:lnTo>
                  <a:lnTo>
                    <a:pt x="1761639" y="1789774"/>
                  </a:lnTo>
                  <a:lnTo>
                    <a:pt x="1776683" y="1777386"/>
                  </a:lnTo>
                  <a:lnTo>
                    <a:pt x="1784647" y="1770306"/>
                  </a:lnTo>
                  <a:lnTo>
                    <a:pt x="1799690" y="1757918"/>
                  </a:lnTo>
                  <a:lnTo>
                    <a:pt x="1807654" y="1750839"/>
                  </a:lnTo>
                  <a:lnTo>
                    <a:pt x="1822697" y="1738450"/>
                  </a:lnTo>
                  <a:lnTo>
                    <a:pt x="1830661" y="1731371"/>
                  </a:lnTo>
                  <a:lnTo>
                    <a:pt x="1845705" y="1718982"/>
                  </a:lnTo>
                  <a:lnTo>
                    <a:pt x="1853669" y="1711903"/>
                  </a:lnTo>
                  <a:lnTo>
                    <a:pt x="1868712" y="1699514"/>
                  </a:lnTo>
                  <a:lnTo>
                    <a:pt x="1876677" y="1692435"/>
                  </a:lnTo>
                  <a:lnTo>
                    <a:pt x="1891720" y="1680046"/>
                  </a:lnTo>
                  <a:lnTo>
                    <a:pt x="1899684" y="1672967"/>
                  </a:lnTo>
                  <a:lnTo>
                    <a:pt x="1914727" y="1660578"/>
                  </a:lnTo>
                  <a:lnTo>
                    <a:pt x="1922692" y="1653499"/>
                  </a:lnTo>
                  <a:lnTo>
                    <a:pt x="1937735" y="1641111"/>
                  </a:lnTo>
                  <a:lnTo>
                    <a:pt x="1945699" y="1634031"/>
                  </a:lnTo>
                  <a:lnTo>
                    <a:pt x="1960742" y="1621643"/>
                  </a:lnTo>
                  <a:lnTo>
                    <a:pt x="1968706" y="1614563"/>
                  </a:lnTo>
                  <a:lnTo>
                    <a:pt x="1983750" y="1602175"/>
                  </a:lnTo>
                  <a:lnTo>
                    <a:pt x="1991714" y="1595096"/>
                  </a:lnTo>
                  <a:lnTo>
                    <a:pt x="2006757" y="1582707"/>
                  </a:lnTo>
                  <a:lnTo>
                    <a:pt x="2014722" y="1575628"/>
                  </a:lnTo>
                  <a:lnTo>
                    <a:pt x="2029765" y="1563239"/>
                  </a:lnTo>
                  <a:lnTo>
                    <a:pt x="2037729" y="1556160"/>
                  </a:lnTo>
                  <a:lnTo>
                    <a:pt x="2052772" y="1543771"/>
                  </a:lnTo>
                  <a:lnTo>
                    <a:pt x="2060736" y="1536692"/>
                  </a:lnTo>
                  <a:lnTo>
                    <a:pt x="2075780" y="1524303"/>
                  </a:lnTo>
                  <a:lnTo>
                    <a:pt x="2083744" y="1517224"/>
                  </a:lnTo>
                  <a:lnTo>
                    <a:pt x="2098787" y="1504835"/>
                  </a:lnTo>
                  <a:lnTo>
                    <a:pt x="2106751" y="1497756"/>
                  </a:lnTo>
                  <a:lnTo>
                    <a:pt x="2121795" y="1485368"/>
                  </a:lnTo>
                  <a:lnTo>
                    <a:pt x="2129759" y="1478288"/>
                  </a:lnTo>
                  <a:lnTo>
                    <a:pt x="2144802" y="1465900"/>
                  </a:lnTo>
                  <a:lnTo>
                    <a:pt x="2152767" y="1458821"/>
                  </a:lnTo>
                  <a:lnTo>
                    <a:pt x="2167810" y="1446432"/>
                  </a:lnTo>
                  <a:lnTo>
                    <a:pt x="2175774" y="1439353"/>
                  </a:lnTo>
                  <a:lnTo>
                    <a:pt x="2190817" y="1426964"/>
                  </a:lnTo>
                  <a:lnTo>
                    <a:pt x="2198781" y="1419885"/>
                  </a:lnTo>
                  <a:lnTo>
                    <a:pt x="2213825" y="1407496"/>
                  </a:lnTo>
                  <a:lnTo>
                    <a:pt x="2221789" y="1400417"/>
                  </a:lnTo>
                  <a:lnTo>
                    <a:pt x="2236832" y="1388028"/>
                  </a:lnTo>
                  <a:lnTo>
                    <a:pt x="2244796" y="1380949"/>
                  </a:lnTo>
                  <a:lnTo>
                    <a:pt x="2258955" y="1368560"/>
                  </a:lnTo>
                  <a:lnTo>
                    <a:pt x="2266919" y="1361481"/>
                  </a:lnTo>
                  <a:lnTo>
                    <a:pt x="2281962" y="1349092"/>
                  </a:lnTo>
                  <a:lnTo>
                    <a:pt x="2289927" y="1342013"/>
                  </a:lnTo>
                  <a:lnTo>
                    <a:pt x="2304970" y="1329625"/>
                  </a:lnTo>
                  <a:lnTo>
                    <a:pt x="2312934" y="1322545"/>
                  </a:lnTo>
                  <a:lnTo>
                    <a:pt x="2327977" y="1310157"/>
                  </a:lnTo>
                  <a:lnTo>
                    <a:pt x="2335941" y="1303078"/>
                  </a:lnTo>
                  <a:lnTo>
                    <a:pt x="2350985" y="1290689"/>
                  </a:lnTo>
                  <a:lnTo>
                    <a:pt x="2358949" y="1283610"/>
                  </a:lnTo>
                  <a:lnTo>
                    <a:pt x="2373992" y="1271221"/>
                  </a:lnTo>
                  <a:lnTo>
                    <a:pt x="2381956" y="1264142"/>
                  </a:lnTo>
                  <a:lnTo>
                    <a:pt x="2397000" y="1251753"/>
                  </a:lnTo>
                  <a:lnTo>
                    <a:pt x="2404964" y="1244674"/>
                  </a:lnTo>
                  <a:lnTo>
                    <a:pt x="2420007" y="1232285"/>
                  </a:lnTo>
                  <a:lnTo>
                    <a:pt x="2427971" y="1225206"/>
                  </a:lnTo>
                  <a:lnTo>
                    <a:pt x="2443015" y="1212817"/>
                  </a:lnTo>
                  <a:lnTo>
                    <a:pt x="2450979" y="1205738"/>
                  </a:lnTo>
                  <a:lnTo>
                    <a:pt x="2466022" y="1193350"/>
                  </a:lnTo>
                  <a:lnTo>
                    <a:pt x="2473986" y="1186270"/>
                  </a:lnTo>
                  <a:lnTo>
                    <a:pt x="2489030" y="1173882"/>
                  </a:lnTo>
                  <a:lnTo>
                    <a:pt x="2496994" y="1166802"/>
                  </a:lnTo>
                  <a:lnTo>
                    <a:pt x="2512037" y="1154414"/>
                  </a:lnTo>
                  <a:lnTo>
                    <a:pt x="2520001" y="1147335"/>
                  </a:lnTo>
                  <a:lnTo>
                    <a:pt x="2535045" y="1134946"/>
                  </a:lnTo>
                  <a:lnTo>
                    <a:pt x="2543009" y="1127867"/>
                  </a:lnTo>
                  <a:lnTo>
                    <a:pt x="2558052" y="1115478"/>
                  </a:lnTo>
                  <a:lnTo>
                    <a:pt x="2566016" y="1108399"/>
                  </a:lnTo>
                  <a:lnTo>
                    <a:pt x="2581060" y="1096010"/>
                  </a:lnTo>
                  <a:lnTo>
                    <a:pt x="2589024" y="1088931"/>
                  </a:lnTo>
                  <a:lnTo>
                    <a:pt x="2604067" y="1076542"/>
                  </a:lnTo>
                  <a:lnTo>
                    <a:pt x="2612031" y="1069463"/>
                  </a:lnTo>
                  <a:lnTo>
                    <a:pt x="2627074" y="1057074"/>
                  </a:lnTo>
                  <a:lnTo>
                    <a:pt x="2635039" y="1049995"/>
                  </a:lnTo>
                  <a:lnTo>
                    <a:pt x="2649197" y="1037607"/>
                  </a:lnTo>
                  <a:lnTo>
                    <a:pt x="2657161" y="1030527"/>
                  </a:lnTo>
                  <a:lnTo>
                    <a:pt x="2672205" y="1018139"/>
                  </a:lnTo>
                  <a:lnTo>
                    <a:pt x="2680169" y="1011059"/>
                  </a:lnTo>
                  <a:lnTo>
                    <a:pt x="2695212" y="998671"/>
                  </a:lnTo>
                  <a:lnTo>
                    <a:pt x="2703176" y="991592"/>
                  </a:lnTo>
                  <a:lnTo>
                    <a:pt x="2718220" y="979203"/>
                  </a:lnTo>
                  <a:lnTo>
                    <a:pt x="2726184" y="972124"/>
                  </a:lnTo>
                  <a:lnTo>
                    <a:pt x="2741227" y="959735"/>
                  </a:lnTo>
                  <a:lnTo>
                    <a:pt x="2749191" y="952656"/>
                  </a:lnTo>
                  <a:lnTo>
                    <a:pt x="2764234" y="940267"/>
                  </a:lnTo>
                  <a:lnTo>
                    <a:pt x="2772199" y="933188"/>
                  </a:lnTo>
                  <a:lnTo>
                    <a:pt x="2787242" y="920799"/>
                  </a:lnTo>
                  <a:lnTo>
                    <a:pt x="2795206" y="913720"/>
                  </a:lnTo>
                  <a:lnTo>
                    <a:pt x="2810249" y="901331"/>
                  </a:lnTo>
                  <a:lnTo>
                    <a:pt x="2818214" y="894252"/>
                  </a:lnTo>
                  <a:lnTo>
                    <a:pt x="2833257" y="881864"/>
                  </a:lnTo>
                  <a:lnTo>
                    <a:pt x="2841221" y="874784"/>
                  </a:lnTo>
                  <a:lnTo>
                    <a:pt x="2856265" y="862396"/>
                  </a:lnTo>
                  <a:lnTo>
                    <a:pt x="2864229" y="855316"/>
                  </a:lnTo>
                  <a:lnTo>
                    <a:pt x="2879272" y="842928"/>
                  </a:lnTo>
                  <a:lnTo>
                    <a:pt x="2887236" y="835849"/>
                  </a:lnTo>
                  <a:lnTo>
                    <a:pt x="2902279" y="823460"/>
                  </a:lnTo>
                  <a:lnTo>
                    <a:pt x="2910243" y="816381"/>
                  </a:lnTo>
                  <a:lnTo>
                    <a:pt x="2925287" y="803992"/>
                  </a:lnTo>
                  <a:lnTo>
                    <a:pt x="2933251" y="796913"/>
                  </a:lnTo>
                  <a:lnTo>
                    <a:pt x="2948294" y="784524"/>
                  </a:lnTo>
                  <a:lnTo>
                    <a:pt x="2956258" y="777445"/>
                  </a:lnTo>
                  <a:lnTo>
                    <a:pt x="2971302" y="765056"/>
                  </a:lnTo>
                  <a:lnTo>
                    <a:pt x="2979266" y="757977"/>
                  </a:lnTo>
                  <a:lnTo>
                    <a:pt x="2994309" y="745588"/>
                  </a:lnTo>
                  <a:lnTo>
                    <a:pt x="3002274" y="738509"/>
                  </a:lnTo>
                  <a:lnTo>
                    <a:pt x="3017317" y="726121"/>
                  </a:lnTo>
                  <a:lnTo>
                    <a:pt x="3025281" y="719041"/>
                  </a:lnTo>
                  <a:lnTo>
                    <a:pt x="3040324" y="706653"/>
                  </a:lnTo>
                  <a:lnTo>
                    <a:pt x="3048288" y="699574"/>
                  </a:lnTo>
                  <a:lnTo>
                    <a:pt x="3063332" y="687185"/>
                  </a:lnTo>
                  <a:lnTo>
                    <a:pt x="3071296" y="680106"/>
                  </a:lnTo>
                  <a:lnTo>
                    <a:pt x="3086339" y="667717"/>
                  </a:lnTo>
                  <a:lnTo>
                    <a:pt x="3094303" y="660638"/>
                  </a:lnTo>
                  <a:lnTo>
                    <a:pt x="3109347" y="648249"/>
                  </a:lnTo>
                  <a:lnTo>
                    <a:pt x="3117311" y="641170"/>
                  </a:lnTo>
                  <a:lnTo>
                    <a:pt x="3132354" y="628781"/>
                  </a:lnTo>
                  <a:lnTo>
                    <a:pt x="3140318" y="621702"/>
                  </a:lnTo>
                  <a:lnTo>
                    <a:pt x="3155362" y="609313"/>
                  </a:lnTo>
                  <a:lnTo>
                    <a:pt x="3163326" y="602234"/>
                  </a:lnTo>
                  <a:lnTo>
                    <a:pt x="3178369" y="589846"/>
                  </a:lnTo>
                  <a:lnTo>
                    <a:pt x="3186333" y="582766"/>
                  </a:lnTo>
                  <a:lnTo>
                    <a:pt x="3201377" y="570378"/>
                  </a:lnTo>
                  <a:lnTo>
                    <a:pt x="3209341" y="563298"/>
                  </a:lnTo>
                  <a:lnTo>
                    <a:pt x="3224384" y="550910"/>
                  </a:lnTo>
                  <a:lnTo>
                    <a:pt x="3232348" y="543831"/>
                  </a:lnTo>
                  <a:lnTo>
                    <a:pt x="3247392" y="531442"/>
                  </a:lnTo>
                  <a:lnTo>
                    <a:pt x="3255356" y="524363"/>
                  </a:lnTo>
                  <a:lnTo>
                    <a:pt x="3270399" y="511974"/>
                  </a:lnTo>
                  <a:lnTo>
                    <a:pt x="3278363" y="504895"/>
                  </a:lnTo>
                  <a:lnTo>
                    <a:pt x="3293406" y="492506"/>
                  </a:lnTo>
                  <a:lnTo>
                    <a:pt x="3301371" y="485427"/>
                  </a:lnTo>
                  <a:lnTo>
                    <a:pt x="3316414" y="473038"/>
                  </a:lnTo>
                  <a:lnTo>
                    <a:pt x="3324378" y="465959"/>
                  </a:lnTo>
                  <a:lnTo>
                    <a:pt x="3339421" y="453570"/>
                  </a:lnTo>
                  <a:lnTo>
                    <a:pt x="3347386" y="446491"/>
                  </a:lnTo>
                  <a:lnTo>
                    <a:pt x="3362429" y="434103"/>
                  </a:lnTo>
                  <a:lnTo>
                    <a:pt x="3370393" y="427023"/>
                  </a:lnTo>
                  <a:lnTo>
                    <a:pt x="3385437" y="414635"/>
                  </a:lnTo>
                  <a:lnTo>
                    <a:pt x="3393401" y="407555"/>
                  </a:lnTo>
                  <a:lnTo>
                    <a:pt x="3407559" y="395167"/>
                  </a:lnTo>
                  <a:lnTo>
                    <a:pt x="3415523" y="388088"/>
                  </a:lnTo>
                  <a:lnTo>
                    <a:pt x="3430566" y="375699"/>
                  </a:lnTo>
                  <a:lnTo>
                    <a:pt x="3438531" y="368620"/>
                  </a:lnTo>
                  <a:lnTo>
                    <a:pt x="3453574" y="356231"/>
                  </a:lnTo>
                  <a:lnTo>
                    <a:pt x="3461538" y="349152"/>
                  </a:lnTo>
                  <a:lnTo>
                    <a:pt x="3476581" y="336763"/>
                  </a:lnTo>
                  <a:lnTo>
                    <a:pt x="3484546" y="329684"/>
                  </a:lnTo>
                  <a:lnTo>
                    <a:pt x="3499589" y="317295"/>
                  </a:lnTo>
                  <a:lnTo>
                    <a:pt x="3507553" y="310216"/>
                  </a:lnTo>
                  <a:lnTo>
                    <a:pt x="3522597" y="297827"/>
                  </a:lnTo>
                  <a:lnTo>
                    <a:pt x="3530561" y="290748"/>
                  </a:lnTo>
                  <a:lnTo>
                    <a:pt x="3545604" y="278360"/>
                  </a:lnTo>
                  <a:lnTo>
                    <a:pt x="3553568" y="271280"/>
                  </a:lnTo>
                  <a:lnTo>
                    <a:pt x="3568612" y="258892"/>
                  </a:lnTo>
                  <a:lnTo>
                    <a:pt x="3576575" y="251812"/>
                  </a:lnTo>
                  <a:lnTo>
                    <a:pt x="3591619" y="239424"/>
                  </a:lnTo>
                  <a:lnTo>
                    <a:pt x="3599583" y="232345"/>
                  </a:lnTo>
                  <a:lnTo>
                    <a:pt x="3614627" y="219956"/>
                  </a:lnTo>
                  <a:lnTo>
                    <a:pt x="3622590" y="212877"/>
                  </a:lnTo>
                  <a:lnTo>
                    <a:pt x="3637634" y="200488"/>
                  </a:lnTo>
                  <a:lnTo>
                    <a:pt x="3645598" y="193409"/>
                  </a:lnTo>
                  <a:lnTo>
                    <a:pt x="3660641" y="181020"/>
                  </a:lnTo>
                  <a:lnTo>
                    <a:pt x="3668606" y="173941"/>
                  </a:lnTo>
                  <a:lnTo>
                    <a:pt x="3683649" y="161552"/>
                  </a:lnTo>
                  <a:lnTo>
                    <a:pt x="3691613" y="154473"/>
                  </a:lnTo>
                  <a:lnTo>
                    <a:pt x="3706656" y="142084"/>
                  </a:lnTo>
                  <a:lnTo>
                    <a:pt x="3714621" y="135005"/>
                  </a:lnTo>
                  <a:lnTo>
                    <a:pt x="3729664" y="122617"/>
                  </a:lnTo>
                  <a:lnTo>
                    <a:pt x="3737628" y="115537"/>
                  </a:lnTo>
                  <a:lnTo>
                    <a:pt x="3837622" y="31472"/>
                  </a:lnTo>
                  <a:cubicBezTo>
                    <a:pt x="3839392" y="30587"/>
                    <a:pt x="3840277" y="28817"/>
                    <a:pt x="3841162" y="27932"/>
                  </a:cubicBezTo>
                  <a:cubicBezTo>
                    <a:pt x="3849126" y="44745"/>
                    <a:pt x="3831428" y="4924"/>
                    <a:pt x="3797801" y="6694"/>
                  </a:cubicBezTo>
                  <a:close/>
                  <a:moveTo>
                    <a:pt x="917442" y="688070"/>
                  </a:moveTo>
                  <a:cubicBezTo>
                    <a:pt x="905053" y="670372"/>
                    <a:pt x="917442" y="645594"/>
                    <a:pt x="939564" y="644709"/>
                  </a:cubicBezTo>
                  <a:lnTo>
                    <a:pt x="2364258" y="556219"/>
                  </a:lnTo>
                  <a:cubicBezTo>
                    <a:pt x="2391690" y="554449"/>
                    <a:pt x="2404964" y="588076"/>
                    <a:pt x="2384611" y="605774"/>
                  </a:cubicBezTo>
                  <a:lnTo>
                    <a:pt x="2382841" y="607544"/>
                  </a:lnTo>
                  <a:cubicBezTo>
                    <a:pt x="2391690" y="619047"/>
                    <a:pt x="2392575" y="636745"/>
                    <a:pt x="2379302" y="647364"/>
                  </a:cubicBezTo>
                  <a:lnTo>
                    <a:pt x="1427146" y="1449087"/>
                  </a:lnTo>
                  <a:cubicBezTo>
                    <a:pt x="1413872" y="1459705"/>
                    <a:pt x="1394404" y="1457051"/>
                    <a:pt x="1385555" y="1442892"/>
                  </a:cubicBezTo>
                  <a:lnTo>
                    <a:pt x="912132" y="729660"/>
                  </a:lnTo>
                  <a:cubicBezTo>
                    <a:pt x="903283" y="716387"/>
                    <a:pt x="907708" y="699574"/>
                    <a:pt x="919211" y="690724"/>
                  </a:cubicBezTo>
                  <a:lnTo>
                    <a:pt x="917442" y="68807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783" name="Freeform: Shape 409">
              <a:extLst>
                <a:ext uri="{FF2B5EF4-FFF2-40B4-BE49-F238E27FC236}">
                  <a16:creationId xmlns:a16="http://schemas.microsoft.com/office/drawing/2014/main" id="{67A4A0AD-9796-8D0B-CEDB-064E4F47063C}"/>
                </a:ext>
              </a:extLst>
            </p:cNvPr>
            <p:cNvSpPr/>
            <p:nvPr/>
          </p:nvSpPr>
          <p:spPr>
            <a:xfrm>
              <a:off x="1483982" y="11946"/>
              <a:ext cx="3221048" cy="1787505"/>
            </a:xfrm>
            <a:custGeom>
              <a:avLst/>
              <a:gdLst>
                <a:gd name="connsiteX0" fmla="*/ 2962214 w 3221047"/>
                <a:gd name="connsiteY0" fmla="*/ 22565 h 1787504"/>
                <a:gd name="connsiteX1" fmla="*/ 181848 w 3221047"/>
                <a:gd name="connsiteY1" fmla="*/ 195121 h 1787504"/>
                <a:gd name="connsiteX2" fmla="*/ 6637 w 3221047"/>
                <a:gd name="connsiteY2" fmla="*/ 205740 h 1787504"/>
                <a:gd name="connsiteX3" fmla="*/ 33184 w 3221047"/>
                <a:gd name="connsiteY3" fmla="*/ 245561 h 1787504"/>
                <a:gd name="connsiteX4" fmla="*/ 1034894 w 3221047"/>
                <a:gd name="connsiteY4" fmla="*/ 1756091 h 1787504"/>
                <a:gd name="connsiteX5" fmla="*/ 1129579 w 3221047"/>
                <a:gd name="connsiteY5" fmla="*/ 1769364 h 1787504"/>
                <a:gd name="connsiteX6" fmla="*/ 3169281 w 3221047"/>
                <a:gd name="connsiteY6" fmla="*/ 50882 h 1787504"/>
                <a:gd name="connsiteX7" fmla="*/ 3221490 w 3221047"/>
                <a:gd name="connsiteY7" fmla="*/ 6637 h 1787504"/>
                <a:gd name="connsiteX8" fmla="*/ 2962214 w 3221047"/>
                <a:gd name="connsiteY8" fmla="*/ 22565 h 1787504"/>
                <a:gd name="connsiteX9" fmla="*/ 1105687 w 3221047"/>
                <a:gd name="connsiteY9" fmla="*/ 1424252 h 1787504"/>
                <a:gd name="connsiteX10" fmla="*/ 633148 w 3221047"/>
                <a:gd name="connsiteY10" fmla="*/ 711020 h 1787504"/>
                <a:gd name="connsiteX11" fmla="*/ 640227 w 3221047"/>
                <a:gd name="connsiteY11" fmla="*/ 672084 h 1787504"/>
                <a:gd name="connsiteX12" fmla="*/ 655271 w 3221047"/>
                <a:gd name="connsiteY12" fmla="*/ 666775 h 1787504"/>
                <a:gd name="connsiteX13" fmla="*/ 2079965 w 3221047"/>
                <a:gd name="connsiteY13" fmla="*/ 578284 h 1787504"/>
                <a:gd name="connsiteX14" fmla="*/ 2102973 w 3221047"/>
                <a:gd name="connsiteY14" fmla="*/ 588018 h 1787504"/>
                <a:gd name="connsiteX15" fmla="*/ 2099433 w 3221047"/>
                <a:gd name="connsiteY15" fmla="*/ 627839 h 1787504"/>
                <a:gd name="connsiteX16" fmla="*/ 1148162 w 3221047"/>
                <a:gd name="connsiteY16" fmla="*/ 1430446 h 1787504"/>
                <a:gd name="connsiteX17" fmla="*/ 1105687 w 3221047"/>
                <a:gd name="connsiteY17" fmla="*/ 1424252 h 1787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1047" h="1787504">
                  <a:moveTo>
                    <a:pt x="2962214" y="22565"/>
                  </a:moveTo>
                  <a:lnTo>
                    <a:pt x="181848" y="195121"/>
                  </a:lnTo>
                  <a:lnTo>
                    <a:pt x="6637" y="205740"/>
                  </a:lnTo>
                  <a:lnTo>
                    <a:pt x="33184" y="245561"/>
                  </a:lnTo>
                  <a:lnTo>
                    <a:pt x="1034894" y="1756091"/>
                  </a:lnTo>
                  <a:cubicBezTo>
                    <a:pt x="1056132" y="1787947"/>
                    <a:pt x="1100377" y="1794141"/>
                    <a:pt x="1129579" y="1769364"/>
                  </a:cubicBezTo>
                  <a:lnTo>
                    <a:pt x="3169281" y="50882"/>
                  </a:lnTo>
                  <a:lnTo>
                    <a:pt x="3221490" y="6637"/>
                  </a:lnTo>
                  <a:lnTo>
                    <a:pt x="2962214" y="22565"/>
                  </a:lnTo>
                  <a:close/>
                  <a:moveTo>
                    <a:pt x="1105687" y="1424252"/>
                  </a:moveTo>
                  <a:lnTo>
                    <a:pt x="633148" y="711020"/>
                  </a:lnTo>
                  <a:cubicBezTo>
                    <a:pt x="624299" y="697746"/>
                    <a:pt x="628724" y="680933"/>
                    <a:pt x="640227" y="672084"/>
                  </a:cubicBezTo>
                  <a:cubicBezTo>
                    <a:pt x="644652" y="669429"/>
                    <a:pt x="649076" y="667660"/>
                    <a:pt x="655271" y="666775"/>
                  </a:cubicBezTo>
                  <a:lnTo>
                    <a:pt x="2079965" y="578284"/>
                  </a:lnTo>
                  <a:cubicBezTo>
                    <a:pt x="2089699" y="577399"/>
                    <a:pt x="2097663" y="581824"/>
                    <a:pt x="2102973" y="588018"/>
                  </a:cubicBezTo>
                  <a:cubicBezTo>
                    <a:pt x="2111822" y="599522"/>
                    <a:pt x="2112707" y="617220"/>
                    <a:pt x="2099433" y="627839"/>
                  </a:cubicBezTo>
                  <a:lnTo>
                    <a:pt x="1148162" y="1430446"/>
                  </a:lnTo>
                  <a:cubicBezTo>
                    <a:pt x="1134889" y="1441065"/>
                    <a:pt x="1115421" y="1438410"/>
                    <a:pt x="1105687" y="1424252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784" name="Freeform: Shape 410">
              <a:extLst>
                <a:ext uri="{FF2B5EF4-FFF2-40B4-BE49-F238E27FC236}">
                  <a16:creationId xmlns:a16="http://schemas.microsoft.com/office/drawing/2014/main" id="{61001230-572E-67C1-B4E3-253FD0D51C94}"/>
                </a:ext>
              </a:extLst>
            </p:cNvPr>
            <p:cNvSpPr/>
            <p:nvPr/>
          </p:nvSpPr>
          <p:spPr>
            <a:xfrm>
              <a:off x="1659193" y="27874"/>
              <a:ext cx="2787445" cy="1539732"/>
            </a:xfrm>
            <a:custGeom>
              <a:avLst/>
              <a:gdLst>
                <a:gd name="connsiteX0" fmla="*/ 6637 w 2787445"/>
                <a:gd name="connsiteY0" fmla="*/ 179193 h 1539731"/>
                <a:gd name="connsiteX1" fmla="*/ 33184 w 2787445"/>
                <a:gd name="connsiteY1" fmla="*/ 219014 h 1539731"/>
                <a:gd name="connsiteX2" fmla="*/ 889770 w 2787445"/>
                <a:gd name="connsiteY2" fmla="*/ 1511857 h 1539731"/>
                <a:gd name="connsiteX3" fmla="*/ 984455 w 2787445"/>
                <a:gd name="connsiteY3" fmla="*/ 1525131 h 1539731"/>
                <a:gd name="connsiteX4" fmla="*/ 2733909 w 2787445"/>
                <a:gd name="connsiteY4" fmla="*/ 50882 h 1539731"/>
                <a:gd name="connsiteX5" fmla="*/ 2787003 w 2787445"/>
                <a:gd name="connsiteY5" fmla="*/ 6637 h 1539731"/>
                <a:gd name="connsiteX6" fmla="*/ 6637 w 2787445"/>
                <a:gd name="connsiteY6" fmla="*/ 179193 h 1539731"/>
                <a:gd name="connsiteX7" fmla="*/ 1924222 w 2787445"/>
                <a:gd name="connsiteY7" fmla="*/ 612796 h 1539731"/>
                <a:gd name="connsiteX8" fmla="*/ 972951 w 2787445"/>
                <a:gd name="connsiteY8" fmla="*/ 1414518 h 1539731"/>
                <a:gd name="connsiteX9" fmla="*/ 931361 w 2787445"/>
                <a:gd name="connsiteY9" fmla="*/ 1408324 h 1539731"/>
                <a:gd name="connsiteX10" fmla="*/ 457937 w 2787445"/>
                <a:gd name="connsiteY10" fmla="*/ 695091 h 1539731"/>
                <a:gd name="connsiteX11" fmla="*/ 465017 w 2787445"/>
                <a:gd name="connsiteY11" fmla="*/ 656156 h 1539731"/>
                <a:gd name="connsiteX12" fmla="*/ 480060 w 2787445"/>
                <a:gd name="connsiteY12" fmla="*/ 650846 h 1539731"/>
                <a:gd name="connsiteX13" fmla="*/ 1904754 w 2787445"/>
                <a:gd name="connsiteY13" fmla="*/ 562356 h 1539731"/>
                <a:gd name="connsiteX14" fmla="*/ 1927762 w 2787445"/>
                <a:gd name="connsiteY14" fmla="*/ 572090 h 1539731"/>
                <a:gd name="connsiteX15" fmla="*/ 1924222 w 2787445"/>
                <a:gd name="connsiteY15" fmla="*/ 612796 h 15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87445" h="1539731">
                  <a:moveTo>
                    <a:pt x="6637" y="179193"/>
                  </a:moveTo>
                  <a:lnTo>
                    <a:pt x="33184" y="219014"/>
                  </a:lnTo>
                  <a:lnTo>
                    <a:pt x="889770" y="1511857"/>
                  </a:lnTo>
                  <a:cubicBezTo>
                    <a:pt x="911008" y="1543714"/>
                    <a:pt x="955253" y="1549908"/>
                    <a:pt x="984455" y="1525131"/>
                  </a:cubicBezTo>
                  <a:lnTo>
                    <a:pt x="2733909" y="50882"/>
                  </a:lnTo>
                  <a:lnTo>
                    <a:pt x="2787003" y="6637"/>
                  </a:lnTo>
                  <a:lnTo>
                    <a:pt x="6637" y="179193"/>
                  </a:lnTo>
                  <a:close/>
                  <a:moveTo>
                    <a:pt x="1924222" y="612796"/>
                  </a:moveTo>
                  <a:lnTo>
                    <a:pt x="972951" y="1414518"/>
                  </a:lnTo>
                  <a:cubicBezTo>
                    <a:pt x="959678" y="1425137"/>
                    <a:pt x="940210" y="1422482"/>
                    <a:pt x="931361" y="1408324"/>
                  </a:cubicBezTo>
                  <a:lnTo>
                    <a:pt x="457937" y="695091"/>
                  </a:lnTo>
                  <a:cubicBezTo>
                    <a:pt x="449088" y="681818"/>
                    <a:pt x="453513" y="665005"/>
                    <a:pt x="465017" y="656156"/>
                  </a:cubicBezTo>
                  <a:cubicBezTo>
                    <a:pt x="469441" y="653501"/>
                    <a:pt x="473866" y="651731"/>
                    <a:pt x="480060" y="650846"/>
                  </a:cubicBezTo>
                  <a:lnTo>
                    <a:pt x="1904754" y="562356"/>
                  </a:lnTo>
                  <a:cubicBezTo>
                    <a:pt x="1914488" y="561471"/>
                    <a:pt x="1922452" y="565896"/>
                    <a:pt x="1927762" y="572090"/>
                  </a:cubicBezTo>
                  <a:cubicBezTo>
                    <a:pt x="1936611" y="583594"/>
                    <a:pt x="1936611" y="601292"/>
                    <a:pt x="1924222" y="612796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785" name="Freeform: Shape 411">
              <a:extLst>
                <a:ext uri="{FF2B5EF4-FFF2-40B4-BE49-F238E27FC236}">
                  <a16:creationId xmlns:a16="http://schemas.microsoft.com/office/drawing/2014/main" id="{68F0154B-1567-235E-4826-08E075395E38}"/>
                </a:ext>
              </a:extLst>
            </p:cNvPr>
            <p:cNvSpPr/>
            <p:nvPr/>
          </p:nvSpPr>
          <p:spPr>
            <a:xfrm>
              <a:off x="1241483" y="329591"/>
              <a:ext cx="61943" cy="44245"/>
            </a:xfrm>
            <a:custGeom>
              <a:avLst/>
              <a:gdLst>
                <a:gd name="connsiteX0" fmla="*/ 11982 w 61943"/>
                <a:gd name="connsiteY0" fmla="*/ 44723 h 44245"/>
                <a:gd name="connsiteX1" fmla="*/ 7557 w 61943"/>
                <a:gd name="connsiteY1" fmla="*/ 42069 h 44245"/>
                <a:gd name="connsiteX2" fmla="*/ 9327 w 61943"/>
                <a:gd name="connsiteY2" fmla="*/ 34990 h 44245"/>
                <a:gd name="connsiteX3" fmla="*/ 51803 w 61943"/>
                <a:gd name="connsiteY3" fmla="*/ 7558 h 44245"/>
                <a:gd name="connsiteX4" fmla="*/ 58882 w 61943"/>
                <a:gd name="connsiteY4" fmla="*/ 9327 h 44245"/>
                <a:gd name="connsiteX5" fmla="*/ 57112 w 61943"/>
                <a:gd name="connsiteY5" fmla="*/ 16407 h 44245"/>
                <a:gd name="connsiteX6" fmla="*/ 14637 w 61943"/>
                <a:gd name="connsiteY6" fmla="*/ 43839 h 44245"/>
                <a:gd name="connsiteX7" fmla="*/ 11982 w 61943"/>
                <a:gd name="connsiteY7" fmla="*/ 44723 h 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44245">
                  <a:moveTo>
                    <a:pt x="11982" y="44723"/>
                  </a:moveTo>
                  <a:cubicBezTo>
                    <a:pt x="10212" y="44723"/>
                    <a:pt x="8442" y="43839"/>
                    <a:pt x="7557" y="42069"/>
                  </a:cubicBezTo>
                  <a:cubicBezTo>
                    <a:pt x="5788" y="39414"/>
                    <a:pt x="6673" y="36759"/>
                    <a:pt x="9327" y="34990"/>
                  </a:cubicBezTo>
                  <a:lnTo>
                    <a:pt x="51803" y="7558"/>
                  </a:lnTo>
                  <a:cubicBezTo>
                    <a:pt x="54457" y="5788"/>
                    <a:pt x="57112" y="6673"/>
                    <a:pt x="58882" y="9327"/>
                  </a:cubicBezTo>
                  <a:cubicBezTo>
                    <a:pt x="60652" y="11982"/>
                    <a:pt x="59767" y="14637"/>
                    <a:pt x="57112" y="16407"/>
                  </a:cubicBezTo>
                  <a:lnTo>
                    <a:pt x="14637" y="43839"/>
                  </a:lnTo>
                  <a:cubicBezTo>
                    <a:pt x="13752" y="44723"/>
                    <a:pt x="12867" y="44723"/>
                    <a:pt x="11982" y="44723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786" name="Freeform: Shape 412">
              <a:extLst>
                <a:ext uri="{FF2B5EF4-FFF2-40B4-BE49-F238E27FC236}">
                  <a16:creationId xmlns:a16="http://schemas.microsoft.com/office/drawing/2014/main" id="{6CBC929E-5985-3DE2-71BE-4D695D8EF53D}"/>
                </a:ext>
              </a:extLst>
            </p:cNvPr>
            <p:cNvSpPr/>
            <p:nvPr/>
          </p:nvSpPr>
          <p:spPr>
            <a:xfrm>
              <a:off x="1257411" y="354368"/>
              <a:ext cx="61943" cy="44245"/>
            </a:xfrm>
            <a:custGeom>
              <a:avLst/>
              <a:gdLst>
                <a:gd name="connsiteX0" fmla="*/ 11982 w 61943"/>
                <a:gd name="connsiteY0" fmla="*/ 44723 h 44245"/>
                <a:gd name="connsiteX1" fmla="*/ 7558 w 61943"/>
                <a:gd name="connsiteY1" fmla="*/ 42069 h 44245"/>
                <a:gd name="connsiteX2" fmla="*/ 9327 w 61943"/>
                <a:gd name="connsiteY2" fmla="*/ 34990 h 44245"/>
                <a:gd name="connsiteX3" fmla="*/ 51803 w 61943"/>
                <a:gd name="connsiteY3" fmla="*/ 7558 h 44245"/>
                <a:gd name="connsiteX4" fmla="*/ 58882 w 61943"/>
                <a:gd name="connsiteY4" fmla="*/ 9327 h 44245"/>
                <a:gd name="connsiteX5" fmla="*/ 57112 w 61943"/>
                <a:gd name="connsiteY5" fmla="*/ 16407 h 44245"/>
                <a:gd name="connsiteX6" fmla="*/ 14637 w 61943"/>
                <a:gd name="connsiteY6" fmla="*/ 43839 h 44245"/>
                <a:gd name="connsiteX7" fmla="*/ 11982 w 61943"/>
                <a:gd name="connsiteY7" fmla="*/ 44723 h 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44245">
                  <a:moveTo>
                    <a:pt x="11982" y="44723"/>
                  </a:moveTo>
                  <a:cubicBezTo>
                    <a:pt x="10212" y="44723"/>
                    <a:pt x="8442" y="43839"/>
                    <a:pt x="7558" y="42069"/>
                  </a:cubicBezTo>
                  <a:cubicBezTo>
                    <a:pt x="5788" y="39414"/>
                    <a:pt x="6673" y="36759"/>
                    <a:pt x="9327" y="34990"/>
                  </a:cubicBezTo>
                  <a:lnTo>
                    <a:pt x="51803" y="7558"/>
                  </a:lnTo>
                  <a:cubicBezTo>
                    <a:pt x="54457" y="5788"/>
                    <a:pt x="57112" y="6673"/>
                    <a:pt x="58882" y="9327"/>
                  </a:cubicBezTo>
                  <a:cubicBezTo>
                    <a:pt x="60652" y="11982"/>
                    <a:pt x="59767" y="14637"/>
                    <a:pt x="57112" y="16407"/>
                  </a:cubicBezTo>
                  <a:lnTo>
                    <a:pt x="14637" y="43839"/>
                  </a:lnTo>
                  <a:cubicBezTo>
                    <a:pt x="14637" y="43839"/>
                    <a:pt x="12867" y="44723"/>
                    <a:pt x="11982" y="44723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787" name="Freeform: Shape 413">
              <a:extLst>
                <a:ext uri="{FF2B5EF4-FFF2-40B4-BE49-F238E27FC236}">
                  <a16:creationId xmlns:a16="http://schemas.microsoft.com/office/drawing/2014/main" id="{DEDA2B7F-C3BA-5152-1DA8-DEFED0D3340F}"/>
                </a:ext>
              </a:extLst>
            </p:cNvPr>
            <p:cNvSpPr/>
            <p:nvPr/>
          </p:nvSpPr>
          <p:spPr>
            <a:xfrm>
              <a:off x="1274224" y="379145"/>
              <a:ext cx="61943" cy="44245"/>
            </a:xfrm>
            <a:custGeom>
              <a:avLst/>
              <a:gdLst>
                <a:gd name="connsiteX0" fmla="*/ 11982 w 61943"/>
                <a:gd name="connsiteY0" fmla="*/ 44723 h 44245"/>
                <a:gd name="connsiteX1" fmla="*/ 7558 w 61943"/>
                <a:gd name="connsiteY1" fmla="*/ 42069 h 44245"/>
                <a:gd name="connsiteX2" fmla="*/ 9327 w 61943"/>
                <a:gd name="connsiteY2" fmla="*/ 34990 h 44245"/>
                <a:gd name="connsiteX3" fmla="*/ 51803 w 61943"/>
                <a:gd name="connsiteY3" fmla="*/ 7558 h 44245"/>
                <a:gd name="connsiteX4" fmla="*/ 58882 w 61943"/>
                <a:gd name="connsiteY4" fmla="*/ 9327 h 44245"/>
                <a:gd name="connsiteX5" fmla="*/ 57112 w 61943"/>
                <a:gd name="connsiteY5" fmla="*/ 16407 h 44245"/>
                <a:gd name="connsiteX6" fmla="*/ 14637 w 61943"/>
                <a:gd name="connsiteY6" fmla="*/ 43839 h 44245"/>
                <a:gd name="connsiteX7" fmla="*/ 11982 w 61943"/>
                <a:gd name="connsiteY7" fmla="*/ 44723 h 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44245">
                  <a:moveTo>
                    <a:pt x="11982" y="44723"/>
                  </a:moveTo>
                  <a:cubicBezTo>
                    <a:pt x="10212" y="44723"/>
                    <a:pt x="8442" y="43839"/>
                    <a:pt x="7558" y="42069"/>
                  </a:cubicBezTo>
                  <a:cubicBezTo>
                    <a:pt x="5788" y="39414"/>
                    <a:pt x="6673" y="36759"/>
                    <a:pt x="9327" y="34990"/>
                  </a:cubicBezTo>
                  <a:lnTo>
                    <a:pt x="51803" y="7558"/>
                  </a:lnTo>
                  <a:cubicBezTo>
                    <a:pt x="54457" y="5788"/>
                    <a:pt x="57112" y="6673"/>
                    <a:pt x="58882" y="9327"/>
                  </a:cubicBezTo>
                  <a:cubicBezTo>
                    <a:pt x="60652" y="11982"/>
                    <a:pt x="59767" y="14637"/>
                    <a:pt x="57112" y="16407"/>
                  </a:cubicBezTo>
                  <a:lnTo>
                    <a:pt x="14637" y="43839"/>
                  </a:lnTo>
                  <a:cubicBezTo>
                    <a:pt x="13752" y="43839"/>
                    <a:pt x="12867" y="44723"/>
                    <a:pt x="11982" y="44723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788" name="Freeform: Shape 414">
              <a:extLst>
                <a:ext uri="{FF2B5EF4-FFF2-40B4-BE49-F238E27FC236}">
                  <a16:creationId xmlns:a16="http://schemas.microsoft.com/office/drawing/2014/main" id="{65C22317-5208-9DEE-A485-277446F5449C}"/>
                </a:ext>
              </a:extLst>
            </p:cNvPr>
            <p:cNvSpPr/>
            <p:nvPr/>
          </p:nvSpPr>
          <p:spPr>
            <a:xfrm>
              <a:off x="1290153" y="403038"/>
              <a:ext cx="61943" cy="44245"/>
            </a:xfrm>
            <a:custGeom>
              <a:avLst/>
              <a:gdLst>
                <a:gd name="connsiteX0" fmla="*/ 11982 w 61943"/>
                <a:gd name="connsiteY0" fmla="*/ 44723 h 44245"/>
                <a:gd name="connsiteX1" fmla="*/ 7557 w 61943"/>
                <a:gd name="connsiteY1" fmla="*/ 42069 h 44245"/>
                <a:gd name="connsiteX2" fmla="*/ 9327 w 61943"/>
                <a:gd name="connsiteY2" fmla="*/ 34990 h 44245"/>
                <a:gd name="connsiteX3" fmla="*/ 51803 w 61943"/>
                <a:gd name="connsiteY3" fmla="*/ 7558 h 44245"/>
                <a:gd name="connsiteX4" fmla="*/ 58882 w 61943"/>
                <a:gd name="connsiteY4" fmla="*/ 9327 h 44245"/>
                <a:gd name="connsiteX5" fmla="*/ 57112 w 61943"/>
                <a:gd name="connsiteY5" fmla="*/ 16407 h 44245"/>
                <a:gd name="connsiteX6" fmla="*/ 14637 w 61943"/>
                <a:gd name="connsiteY6" fmla="*/ 43839 h 44245"/>
                <a:gd name="connsiteX7" fmla="*/ 11982 w 61943"/>
                <a:gd name="connsiteY7" fmla="*/ 44723 h 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44245">
                  <a:moveTo>
                    <a:pt x="11982" y="44723"/>
                  </a:moveTo>
                  <a:cubicBezTo>
                    <a:pt x="10212" y="44723"/>
                    <a:pt x="8442" y="43839"/>
                    <a:pt x="7557" y="42069"/>
                  </a:cubicBezTo>
                  <a:cubicBezTo>
                    <a:pt x="5788" y="39414"/>
                    <a:pt x="6673" y="36759"/>
                    <a:pt x="9327" y="34990"/>
                  </a:cubicBezTo>
                  <a:lnTo>
                    <a:pt x="51803" y="7558"/>
                  </a:lnTo>
                  <a:cubicBezTo>
                    <a:pt x="54457" y="5788"/>
                    <a:pt x="57112" y="6673"/>
                    <a:pt x="58882" y="9327"/>
                  </a:cubicBezTo>
                  <a:cubicBezTo>
                    <a:pt x="60652" y="11982"/>
                    <a:pt x="59767" y="14637"/>
                    <a:pt x="57112" y="16407"/>
                  </a:cubicBezTo>
                  <a:lnTo>
                    <a:pt x="14637" y="43839"/>
                  </a:lnTo>
                  <a:cubicBezTo>
                    <a:pt x="14637" y="44723"/>
                    <a:pt x="13752" y="44723"/>
                    <a:pt x="11982" y="44723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789" name="Freeform: Shape 415">
              <a:extLst>
                <a:ext uri="{FF2B5EF4-FFF2-40B4-BE49-F238E27FC236}">
                  <a16:creationId xmlns:a16="http://schemas.microsoft.com/office/drawing/2014/main" id="{4AB14BA5-F168-436B-A878-9E4F1A09B6FE}"/>
                </a:ext>
              </a:extLst>
            </p:cNvPr>
            <p:cNvSpPr/>
            <p:nvPr/>
          </p:nvSpPr>
          <p:spPr>
            <a:xfrm>
              <a:off x="1306966" y="417196"/>
              <a:ext cx="79641" cy="61943"/>
            </a:xfrm>
            <a:custGeom>
              <a:avLst/>
              <a:gdLst>
                <a:gd name="connsiteX0" fmla="*/ 11982 w 79641"/>
                <a:gd name="connsiteY0" fmla="*/ 55342 h 61943"/>
                <a:gd name="connsiteX1" fmla="*/ 7558 w 79641"/>
                <a:gd name="connsiteY1" fmla="*/ 52688 h 61943"/>
                <a:gd name="connsiteX2" fmla="*/ 9327 w 79641"/>
                <a:gd name="connsiteY2" fmla="*/ 45608 h 61943"/>
                <a:gd name="connsiteX3" fmla="*/ 73040 w 79641"/>
                <a:gd name="connsiteY3" fmla="*/ 7558 h 61943"/>
                <a:gd name="connsiteX4" fmla="*/ 80120 w 79641"/>
                <a:gd name="connsiteY4" fmla="*/ 9327 h 61943"/>
                <a:gd name="connsiteX5" fmla="*/ 78350 w 79641"/>
                <a:gd name="connsiteY5" fmla="*/ 16407 h 61943"/>
                <a:gd name="connsiteX6" fmla="*/ 14637 w 79641"/>
                <a:gd name="connsiteY6" fmla="*/ 54457 h 61943"/>
                <a:gd name="connsiteX7" fmla="*/ 11982 w 79641"/>
                <a:gd name="connsiteY7" fmla="*/ 55342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641" h="61943">
                  <a:moveTo>
                    <a:pt x="11982" y="55342"/>
                  </a:moveTo>
                  <a:cubicBezTo>
                    <a:pt x="10212" y="55342"/>
                    <a:pt x="8442" y="54457"/>
                    <a:pt x="7558" y="52688"/>
                  </a:cubicBezTo>
                  <a:cubicBezTo>
                    <a:pt x="5788" y="50033"/>
                    <a:pt x="6673" y="47378"/>
                    <a:pt x="9327" y="45608"/>
                  </a:cubicBezTo>
                  <a:lnTo>
                    <a:pt x="73040" y="7558"/>
                  </a:lnTo>
                  <a:cubicBezTo>
                    <a:pt x="75695" y="5788"/>
                    <a:pt x="78350" y="6673"/>
                    <a:pt x="80120" y="9327"/>
                  </a:cubicBezTo>
                  <a:cubicBezTo>
                    <a:pt x="81889" y="11982"/>
                    <a:pt x="81005" y="14637"/>
                    <a:pt x="78350" y="16407"/>
                  </a:cubicBezTo>
                  <a:lnTo>
                    <a:pt x="14637" y="54457"/>
                  </a:lnTo>
                  <a:cubicBezTo>
                    <a:pt x="13752" y="55342"/>
                    <a:pt x="12867" y="55342"/>
                    <a:pt x="11982" y="55342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790" name="Freeform: Shape 416">
              <a:extLst>
                <a:ext uri="{FF2B5EF4-FFF2-40B4-BE49-F238E27FC236}">
                  <a16:creationId xmlns:a16="http://schemas.microsoft.com/office/drawing/2014/main" id="{BA51A755-DCF3-9BC6-688A-59AD4A3B5111}"/>
                </a:ext>
              </a:extLst>
            </p:cNvPr>
            <p:cNvSpPr/>
            <p:nvPr/>
          </p:nvSpPr>
          <p:spPr>
            <a:xfrm>
              <a:off x="1323779" y="452592"/>
              <a:ext cx="61943" cy="44245"/>
            </a:xfrm>
            <a:custGeom>
              <a:avLst/>
              <a:gdLst>
                <a:gd name="connsiteX0" fmla="*/ 11982 w 61943"/>
                <a:gd name="connsiteY0" fmla="*/ 44723 h 44245"/>
                <a:gd name="connsiteX1" fmla="*/ 7558 w 61943"/>
                <a:gd name="connsiteY1" fmla="*/ 42069 h 44245"/>
                <a:gd name="connsiteX2" fmla="*/ 9327 w 61943"/>
                <a:gd name="connsiteY2" fmla="*/ 34990 h 44245"/>
                <a:gd name="connsiteX3" fmla="*/ 51803 w 61943"/>
                <a:gd name="connsiteY3" fmla="*/ 7558 h 44245"/>
                <a:gd name="connsiteX4" fmla="*/ 58882 w 61943"/>
                <a:gd name="connsiteY4" fmla="*/ 9327 h 44245"/>
                <a:gd name="connsiteX5" fmla="*/ 57112 w 61943"/>
                <a:gd name="connsiteY5" fmla="*/ 16407 h 44245"/>
                <a:gd name="connsiteX6" fmla="*/ 14637 w 61943"/>
                <a:gd name="connsiteY6" fmla="*/ 43839 h 44245"/>
                <a:gd name="connsiteX7" fmla="*/ 11982 w 61943"/>
                <a:gd name="connsiteY7" fmla="*/ 44723 h 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44245">
                  <a:moveTo>
                    <a:pt x="11982" y="44723"/>
                  </a:moveTo>
                  <a:cubicBezTo>
                    <a:pt x="10212" y="44723"/>
                    <a:pt x="8442" y="43839"/>
                    <a:pt x="7558" y="42069"/>
                  </a:cubicBezTo>
                  <a:cubicBezTo>
                    <a:pt x="5788" y="39414"/>
                    <a:pt x="6673" y="36759"/>
                    <a:pt x="9327" y="34990"/>
                  </a:cubicBezTo>
                  <a:lnTo>
                    <a:pt x="51803" y="7558"/>
                  </a:lnTo>
                  <a:cubicBezTo>
                    <a:pt x="54457" y="5788"/>
                    <a:pt x="57112" y="6673"/>
                    <a:pt x="58882" y="9327"/>
                  </a:cubicBezTo>
                  <a:cubicBezTo>
                    <a:pt x="60652" y="11982"/>
                    <a:pt x="59767" y="14637"/>
                    <a:pt x="57112" y="16407"/>
                  </a:cubicBezTo>
                  <a:lnTo>
                    <a:pt x="14637" y="43839"/>
                  </a:lnTo>
                  <a:cubicBezTo>
                    <a:pt x="13752" y="44723"/>
                    <a:pt x="12867" y="44723"/>
                    <a:pt x="11982" y="44723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791" name="Freeform: Shape 417">
              <a:extLst>
                <a:ext uri="{FF2B5EF4-FFF2-40B4-BE49-F238E27FC236}">
                  <a16:creationId xmlns:a16="http://schemas.microsoft.com/office/drawing/2014/main" id="{DB66B020-5E9C-FD4D-451D-87F4D72433CC}"/>
                </a:ext>
              </a:extLst>
            </p:cNvPr>
            <p:cNvSpPr/>
            <p:nvPr/>
          </p:nvSpPr>
          <p:spPr>
            <a:xfrm>
              <a:off x="1339707" y="477369"/>
              <a:ext cx="61943" cy="44245"/>
            </a:xfrm>
            <a:custGeom>
              <a:avLst/>
              <a:gdLst>
                <a:gd name="connsiteX0" fmla="*/ 11982 w 61943"/>
                <a:gd name="connsiteY0" fmla="*/ 44723 h 44245"/>
                <a:gd name="connsiteX1" fmla="*/ 7558 w 61943"/>
                <a:gd name="connsiteY1" fmla="*/ 42069 h 44245"/>
                <a:gd name="connsiteX2" fmla="*/ 9327 w 61943"/>
                <a:gd name="connsiteY2" fmla="*/ 34990 h 44245"/>
                <a:gd name="connsiteX3" fmla="*/ 51803 w 61943"/>
                <a:gd name="connsiteY3" fmla="*/ 7558 h 44245"/>
                <a:gd name="connsiteX4" fmla="*/ 58882 w 61943"/>
                <a:gd name="connsiteY4" fmla="*/ 9327 h 44245"/>
                <a:gd name="connsiteX5" fmla="*/ 57112 w 61943"/>
                <a:gd name="connsiteY5" fmla="*/ 16407 h 44245"/>
                <a:gd name="connsiteX6" fmla="*/ 14637 w 61943"/>
                <a:gd name="connsiteY6" fmla="*/ 43839 h 44245"/>
                <a:gd name="connsiteX7" fmla="*/ 11982 w 61943"/>
                <a:gd name="connsiteY7" fmla="*/ 44723 h 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44245">
                  <a:moveTo>
                    <a:pt x="11982" y="44723"/>
                  </a:moveTo>
                  <a:cubicBezTo>
                    <a:pt x="10212" y="44723"/>
                    <a:pt x="8442" y="43839"/>
                    <a:pt x="7558" y="42069"/>
                  </a:cubicBezTo>
                  <a:cubicBezTo>
                    <a:pt x="5788" y="39414"/>
                    <a:pt x="6673" y="36759"/>
                    <a:pt x="9327" y="34990"/>
                  </a:cubicBezTo>
                  <a:lnTo>
                    <a:pt x="51803" y="7558"/>
                  </a:lnTo>
                  <a:cubicBezTo>
                    <a:pt x="54457" y="5788"/>
                    <a:pt x="57112" y="6673"/>
                    <a:pt x="58882" y="9327"/>
                  </a:cubicBezTo>
                  <a:cubicBezTo>
                    <a:pt x="60652" y="11982"/>
                    <a:pt x="59767" y="14637"/>
                    <a:pt x="57112" y="16407"/>
                  </a:cubicBezTo>
                  <a:lnTo>
                    <a:pt x="14637" y="43839"/>
                  </a:lnTo>
                  <a:cubicBezTo>
                    <a:pt x="13752" y="44723"/>
                    <a:pt x="12867" y="44723"/>
                    <a:pt x="11982" y="44723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792" name="Freeform: Shape 418">
              <a:extLst>
                <a:ext uri="{FF2B5EF4-FFF2-40B4-BE49-F238E27FC236}">
                  <a16:creationId xmlns:a16="http://schemas.microsoft.com/office/drawing/2014/main" id="{6EAB633F-70AF-DCDB-4B6A-32266C4B1F03}"/>
                </a:ext>
              </a:extLst>
            </p:cNvPr>
            <p:cNvSpPr/>
            <p:nvPr/>
          </p:nvSpPr>
          <p:spPr>
            <a:xfrm>
              <a:off x="1356520" y="502147"/>
              <a:ext cx="61943" cy="44245"/>
            </a:xfrm>
            <a:custGeom>
              <a:avLst/>
              <a:gdLst>
                <a:gd name="connsiteX0" fmla="*/ 11982 w 61943"/>
                <a:gd name="connsiteY0" fmla="*/ 44723 h 44245"/>
                <a:gd name="connsiteX1" fmla="*/ 7557 w 61943"/>
                <a:gd name="connsiteY1" fmla="*/ 42069 h 44245"/>
                <a:gd name="connsiteX2" fmla="*/ 9327 w 61943"/>
                <a:gd name="connsiteY2" fmla="*/ 34990 h 44245"/>
                <a:gd name="connsiteX3" fmla="*/ 51803 w 61943"/>
                <a:gd name="connsiteY3" fmla="*/ 7558 h 44245"/>
                <a:gd name="connsiteX4" fmla="*/ 58882 w 61943"/>
                <a:gd name="connsiteY4" fmla="*/ 9327 h 44245"/>
                <a:gd name="connsiteX5" fmla="*/ 57112 w 61943"/>
                <a:gd name="connsiteY5" fmla="*/ 16407 h 44245"/>
                <a:gd name="connsiteX6" fmla="*/ 14637 w 61943"/>
                <a:gd name="connsiteY6" fmla="*/ 43839 h 44245"/>
                <a:gd name="connsiteX7" fmla="*/ 11982 w 61943"/>
                <a:gd name="connsiteY7" fmla="*/ 44723 h 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44245">
                  <a:moveTo>
                    <a:pt x="11982" y="44723"/>
                  </a:moveTo>
                  <a:cubicBezTo>
                    <a:pt x="10212" y="44723"/>
                    <a:pt x="8442" y="43839"/>
                    <a:pt x="7557" y="42069"/>
                  </a:cubicBezTo>
                  <a:cubicBezTo>
                    <a:pt x="5788" y="39414"/>
                    <a:pt x="6673" y="36759"/>
                    <a:pt x="9327" y="34990"/>
                  </a:cubicBezTo>
                  <a:lnTo>
                    <a:pt x="51803" y="7558"/>
                  </a:lnTo>
                  <a:cubicBezTo>
                    <a:pt x="54457" y="5788"/>
                    <a:pt x="57112" y="6673"/>
                    <a:pt x="58882" y="9327"/>
                  </a:cubicBezTo>
                  <a:cubicBezTo>
                    <a:pt x="60652" y="11982"/>
                    <a:pt x="59767" y="14637"/>
                    <a:pt x="57112" y="16407"/>
                  </a:cubicBezTo>
                  <a:lnTo>
                    <a:pt x="14637" y="43839"/>
                  </a:lnTo>
                  <a:cubicBezTo>
                    <a:pt x="13752" y="43839"/>
                    <a:pt x="12867" y="44723"/>
                    <a:pt x="11982" y="44723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793" name="Freeform: Shape 419">
              <a:extLst>
                <a:ext uri="{FF2B5EF4-FFF2-40B4-BE49-F238E27FC236}">
                  <a16:creationId xmlns:a16="http://schemas.microsoft.com/office/drawing/2014/main" id="{3E686B77-F099-DAD5-A510-CC65D73D2A75}"/>
                </a:ext>
              </a:extLst>
            </p:cNvPr>
            <p:cNvSpPr/>
            <p:nvPr/>
          </p:nvSpPr>
          <p:spPr>
            <a:xfrm>
              <a:off x="1372449" y="526924"/>
              <a:ext cx="61943" cy="44245"/>
            </a:xfrm>
            <a:custGeom>
              <a:avLst/>
              <a:gdLst>
                <a:gd name="connsiteX0" fmla="*/ 11982 w 61943"/>
                <a:gd name="connsiteY0" fmla="*/ 44723 h 44245"/>
                <a:gd name="connsiteX1" fmla="*/ 7558 w 61943"/>
                <a:gd name="connsiteY1" fmla="*/ 42069 h 44245"/>
                <a:gd name="connsiteX2" fmla="*/ 9327 w 61943"/>
                <a:gd name="connsiteY2" fmla="*/ 34990 h 44245"/>
                <a:gd name="connsiteX3" fmla="*/ 51803 w 61943"/>
                <a:gd name="connsiteY3" fmla="*/ 7558 h 44245"/>
                <a:gd name="connsiteX4" fmla="*/ 58882 w 61943"/>
                <a:gd name="connsiteY4" fmla="*/ 9327 h 44245"/>
                <a:gd name="connsiteX5" fmla="*/ 57112 w 61943"/>
                <a:gd name="connsiteY5" fmla="*/ 16407 h 44245"/>
                <a:gd name="connsiteX6" fmla="*/ 14637 w 61943"/>
                <a:gd name="connsiteY6" fmla="*/ 43839 h 44245"/>
                <a:gd name="connsiteX7" fmla="*/ 11982 w 61943"/>
                <a:gd name="connsiteY7" fmla="*/ 44723 h 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44245">
                  <a:moveTo>
                    <a:pt x="11982" y="44723"/>
                  </a:moveTo>
                  <a:cubicBezTo>
                    <a:pt x="10212" y="44723"/>
                    <a:pt x="8442" y="43839"/>
                    <a:pt x="7558" y="42069"/>
                  </a:cubicBezTo>
                  <a:cubicBezTo>
                    <a:pt x="5788" y="39414"/>
                    <a:pt x="6673" y="36759"/>
                    <a:pt x="9327" y="34990"/>
                  </a:cubicBezTo>
                  <a:lnTo>
                    <a:pt x="51803" y="7558"/>
                  </a:lnTo>
                  <a:cubicBezTo>
                    <a:pt x="54457" y="5788"/>
                    <a:pt x="57112" y="6673"/>
                    <a:pt x="58882" y="9327"/>
                  </a:cubicBezTo>
                  <a:cubicBezTo>
                    <a:pt x="60652" y="11982"/>
                    <a:pt x="59767" y="14637"/>
                    <a:pt x="57112" y="16407"/>
                  </a:cubicBezTo>
                  <a:lnTo>
                    <a:pt x="14637" y="43839"/>
                  </a:lnTo>
                  <a:cubicBezTo>
                    <a:pt x="13752" y="43839"/>
                    <a:pt x="12867" y="44723"/>
                    <a:pt x="11982" y="44723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794" name="Freeform: Shape 420">
              <a:extLst>
                <a:ext uri="{FF2B5EF4-FFF2-40B4-BE49-F238E27FC236}">
                  <a16:creationId xmlns:a16="http://schemas.microsoft.com/office/drawing/2014/main" id="{56B60788-600D-EAC4-1DAA-4CF4A75D4042}"/>
                </a:ext>
              </a:extLst>
            </p:cNvPr>
            <p:cNvSpPr/>
            <p:nvPr/>
          </p:nvSpPr>
          <p:spPr>
            <a:xfrm>
              <a:off x="1389262" y="541082"/>
              <a:ext cx="79641" cy="53094"/>
            </a:xfrm>
            <a:custGeom>
              <a:avLst/>
              <a:gdLst>
                <a:gd name="connsiteX0" fmla="*/ 11982 w 79641"/>
                <a:gd name="connsiteY0" fmla="*/ 54457 h 53094"/>
                <a:gd name="connsiteX1" fmla="*/ 7558 w 79641"/>
                <a:gd name="connsiteY1" fmla="*/ 51803 h 53094"/>
                <a:gd name="connsiteX2" fmla="*/ 9327 w 79641"/>
                <a:gd name="connsiteY2" fmla="*/ 44723 h 53094"/>
                <a:gd name="connsiteX3" fmla="*/ 73040 w 79641"/>
                <a:gd name="connsiteY3" fmla="*/ 7558 h 53094"/>
                <a:gd name="connsiteX4" fmla="*/ 80120 w 79641"/>
                <a:gd name="connsiteY4" fmla="*/ 9327 h 53094"/>
                <a:gd name="connsiteX5" fmla="*/ 78350 w 79641"/>
                <a:gd name="connsiteY5" fmla="*/ 16407 h 53094"/>
                <a:gd name="connsiteX6" fmla="*/ 14637 w 79641"/>
                <a:gd name="connsiteY6" fmla="*/ 54457 h 53094"/>
                <a:gd name="connsiteX7" fmla="*/ 11982 w 79641"/>
                <a:gd name="connsiteY7" fmla="*/ 54457 h 5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641" h="53094">
                  <a:moveTo>
                    <a:pt x="11982" y="54457"/>
                  </a:moveTo>
                  <a:cubicBezTo>
                    <a:pt x="10212" y="54457"/>
                    <a:pt x="8442" y="53572"/>
                    <a:pt x="7558" y="51803"/>
                  </a:cubicBezTo>
                  <a:cubicBezTo>
                    <a:pt x="5788" y="49148"/>
                    <a:pt x="6673" y="46493"/>
                    <a:pt x="9327" y="44723"/>
                  </a:cubicBezTo>
                  <a:lnTo>
                    <a:pt x="73040" y="7558"/>
                  </a:lnTo>
                  <a:cubicBezTo>
                    <a:pt x="75695" y="5788"/>
                    <a:pt x="78350" y="6673"/>
                    <a:pt x="80120" y="9327"/>
                  </a:cubicBezTo>
                  <a:cubicBezTo>
                    <a:pt x="81889" y="11982"/>
                    <a:pt x="81004" y="14637"/>
                    <a:pt x="78350" y="16407"/>
                  </a:cubicBezTo>
                  <a:lnTo>
                    <a:pt x="14637" y="54457"/>
                  </a:lnTo>
                  <a:cubicBezTo>
                    <a:pt x="13752" y="54457"/>
                    <a:pt x="12867" y="54457"/>
                    <a:pt x="11982" y="54457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795" name="Freeform: Shape 421">
              <a:extLst>
                <a:ext uri="{FF2B5EF4-FFF2-40B4-BE49-F238E27FC236}">
                  <a16:creationId xmlns:a16="http://schemas.microsoft.com/office/drawing/2014/main" id="{238F643A-8EC1-F642-21A8-0F8055F83759}"/>
                </a:ext>
              </a:extLst>
            </p:cNvPr>
            <p:cNvSpPr/>
            <p:nvPr/>
          </p:nvSpPr>
          <p:spPr>
            <a:xfrm>
              <a:off x="1405190" y="575594"/>
              <a:ext cx="61943" cy="44245"/>
            </a:xfrm>
            <a:custGeom>
              <a:avLst/>
              <a:gdLst>
                <a:gd name="connsiteX0" fmla="*/ 11982 w 61943"/>
                <a:gd name="connsiteY0" fmla="*/ 44723 h 44245"/>
                <a:gd name="connsiteX1" fmla="*/ 7557 w 61943"/>
                <a:gd name="connsiteY1" fmla="*/ 42069 h 44245"/>
                <a:gd name="connsiteX2" fmla="*/ 9327 w 61943"/>
                <a:gd name="connsiteY2" fmla="*/ 34990 h 44245"/>
                <a:gd name="connsiteX3" fmla="*/ 51803 w 61943"/>
                <a:gd name="connsiteY3" fmla="*/ 7558 h 44245"/>
                <a:gd name="connsiteX4" fmla="*/ 58882 w 61943"/>
                <a:gd name="connsiteY4" fmla="*/ 9327 h 44245"/>
                <a:gd name="connsiteX5" fmla="*/ 57112 w 61943"/>
                <a:gd name="connsiteY5" fmla="*/ 16407 h 44245"/>
                <a:gd name="connsiteX6" fmla="*/ 14637 w 61943"/>
                <a:gd name="connsiteY6" fmla="*/ 43839 h 44245"/>
                <a:gd name="connsiteX7" fmla="*/ 11982 w 61943"/>
                <a:gd name="connsiteY7" fmla="*/ 44723 h 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44245">
                  <a:moveTo>
                    <a:pt x="11982" y="44723"/>
                  </a:moveTo>
                  <a:cubicBezTo>
                    <a:pt x="10212" y="44723"/>
                    <a:pt x="8442" y="43839"/>
                    <a:pt x="7557" y="42069"/>
                  </a:cubicBezTo>
                  <a:cubicBezTo>
                    <a:pt x="5788" y="39414"/>
                    <a:pt x="6673" y="36759"/>
                    <a:pt x="9327" y="34990"/>
                  </a:cubicBezTo>
                  <a:lnTo>
                    <a:pt x="51803" y="7558"/>
                  </a:lnTo>
                  <a:cubicBezTo>
                    <a:pt x="54457" y="5788"/>
                    <a:pt x="57112" y="6673"/>
                    <a:pt x="58882" y="9327"/>
                  </a:cubicBezTo>
                  <a:cubicBezTo>
                    <a:pt x="60652" y="11982"/>
                    <a:pt x="59767" y="14637"/>
                    <a:pt x="57112" y="16407"/>
                  </a:cubicBezTo>
                  <a:lnTo>
                    <a:pt x="14637" y="43839"/>
                  </a:lnTo>
                  <a:cubicBezTo>
                    <a:pt x="14637" y="44723"/>
                    <a:pt x="12867" y="44723"/>
                    <a:pt x="11982" y="44723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796" name="Freeform: Shape 422">
              <a:extLst>
                <a:ext uri="{FF2B5EF4-FFF2-40B4-BE49-F238E27FC236}">
                  <a16:creationId xmlns:a16="http://schemas.microsoft.com/office/drawing/2014/main" id="{D61A3823-5816-A2B6-622D-3FA725F29984}"/>
                </a:ext>
              </a:extLst>
            </p:cNvPr>
            <p:cNvSpPr/>
            <p:nvPr/>
          </p:nvSpPr>
          <p:spPr>
            <a:xfrm>
              <a:off x="1422003" y="600371"/>
              <a:ext cx="61943" cy="44245"/>
            </a:xfrm>
            <a:custGeom>
              <a:avLst/>
              <a:gdLst>
                <a:gd name="connsiteX0" fmla="*/ 11982 w 61943"/>
                <a:gd name="connsiteY0" fmla="*/ 44723 h 44245"/>
                <a:gd name="connsiteX1" fmla="*/ 7558 w 61943"/>
                <a:gd name="connsiteY1" fmla="*/ 42069 h 44245"/>
                <a:gd name="connsiteX2" fmla="*/ 9327 w 61943"/>
                <a:gd name="connsiteY2" fmla="*/ 34990 h 44245"/>
                <a:gd name="connsiteX3" fmla="*/ 51803 w 61943"/>
                <a:gd name="connsiteY3" fmla="*/ 7558 h 44245"/>
                <a:gd name="connsiteX4" fmla="*/ 58882 w 61943"/>
                <a:gd name="connsiteY4" fmla="*/ 9327 h 44245"/>
                <a:gd name="connsiteX5" fmla="*/ 57112 w 61943"/>
                <a:gd name="connsiteY5" fmla="*/ 16407 h 44245"/>
                <a:gd name="connsiteX6" fmla="*/ 14637 w 61943"/>
                <a:gd name="connsiteY6" fmla="*/ 43839 h 44245"/>
                <a:gd name="connsiteX7" fmla="*/ 11982 w 61943"/>
                <a:gd name="connsiteY7" fmla="*/ 44723 h 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44245">
                  <a:moveTo>
                    <a:pt x="11982" y="44723"/>
                  </a:moveTo>
                  <a:cubicBezTo>
                    <a:pt x="10212" y="44723"/>
                    <a:pt x="8442" y="43839"/>
                    <a:pt x="7558" y="42069"/>
                  </a:cubicBezTo>
                  <a:cubicBezTo>
                    <a:pt x="5788" y="39414"/>
                    <a:pt x="6673" y="36759"/>
                    <a:pt x="9327" y="34990"/>
                  </a:cubicBezTo>
                  <a:lnTo>
                    <a:pt x="51803" y="7558"/>
                  </a:lnTo>
                  <a:cubicBezTo>
                    <a:pt x="54457" y="5788"/>
                    <a:pt x="57112" y="6673"/>
                    <a:pt x="58882" y="9327"/>
                  </a:cubicBezTo>
                  <a:cubicBezTo>
                    <a:pt x="60652" y="11982"/>
                    <a:pt x="59767" y="14637"/>
                    <a:pt x="57112" y="16407"/>
                  </a:cubicBezTo>
                  <a:lnTo>
                    <a:pt x="14637" y="43839"/>
                  </a:lnTo>
                  <a:cubicBezTo>
                    <a:pt x="13752" y="44723"/>
                    <a:pt x="12867" y="44723"/>
                    <a:pt x="11982" y="44723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797" name="Freeform: Shape 423">
              <a:extLst>
                <a:ext uri="{FF2B5EF4-FFF2-40B4-BE49-F238E27FC236}">
                  <a16:creationId xmlns:a16="http://schemas.microsoft.com/office/drawing/2014/main" id="{E46E410E-3B54-508C-5A24-8C1316F84380}"/>
                </a:ext>
              </a:extLst>
            </p:cNvPr>
            <p:cNvSpPr/>
            <p:nvPr/>
          </p:nvSpPr>
          <p:spPr>
            <a:xfrm>
              <a:off x="1438816" y="625148"/>
              <a:ext cx="61943" cy="44245"/>
            </a:xfrm>
            <a:custGeom>
              <a:avLst/>
              <a:gdLst>
                <a:gd name="connsiteX0" fmla="*/ 11982 w 61943"/>
                <a:gd name="connsiteY0" fmla="*/ 44723 h 44245"/>
                <a:gd name="connsiteX1" fmla="*/ 7558 w 61943"/>
                <a:gd name="connsiteY1" fmla="*/ 42069 h 44245"/>
                <a:gd name="connsiteX2" fmla="*/ 9327 w 61943"/>
                <a:gd name="connsiteY2" fmla="*/ 34990 h 44245"/>
                <a:gd name="connsiteX3" fmla="*/ 51803 w 61943"/>
                <a:gd name="connsiteY3" fmla="*/ 7558 h 44245"/>
                <a:gd name="connsiteX4" fmla="*/ 58882 w 61943"/>
                <a:gd name="connsiteY4" fmla="*/ 9327 h 44245"/>
                <a:gd name="connsiteX5" fmla="*/ 57112 w 61943"/>
                <a:gd name="connsiteY5" fmla="*/ 16407 h 44245"/>
                <a:gd name="connsiteX6" fmla="*/ 14637 w 61943"/>
                <a:gd name="connsiteY6" fmla="*/ 43839 h 44245"/>
                <a:gd name="connsiteX7" fmla="*/ 11982 w 61943"/>
                <a:gd name="connsiteY7" fmla="*/ 44723 h 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44245">
                  <a:moveTo>
                    <a:pt x="11982" y="44723"/>
                  </a:moveTo>
                  <a:cubicBezTo>
                    <a:pt x="10212" y="44723"/>
                    <a:pt x="8442" y="43839"/>
                    <a:pt x="7558" y="42069"/>
                  </a:cubicBezTo>
                  <a:cubicBezTo>
                    <a:pt x="5788" y="39414"/>
                    <a:pt x="6673" y="36759"/>
                    <a:pt x="9327" y="34990"/>
                  </a:cubicBezTo>
                  <a:lnTo>
                    <a:pt x="51803" y="7558"/>
                  </a:lnTo>
                  <a:cubicBezTo>
                    <a:pt x="54457" y="5788"/>
                    <a:pt x="57112" y="6673"/>
                    <a:pt x="58882" y="9327"/>
                  </a:cubicBezTo>
                  <a:cubicBezTo>
                    <a:pt x="60652" y="11982"/>
                    <a:pt x="59767" y="14637"/>
                    <a:pt x="57112" y="16407"/>
                  </a:cubicBezTo>
                  <a:lnTo>
                    <a:pt x="14637" y="43839"/>
                  </a:lnTo>
                  <a:cubicBezTo>
                    <a:pt x="13752" y="44723"/>
                    <a:pt x="12867" y="44723"/>
                    <a:pt x="11982" y="44723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798" name="Freeform: Shape 424">
              <a:extLst>
                <a:ext uri="{FF2B5EF4-FFF2-40B4-BE49-F238E27FC236}">
                  <a16:creationId xmlns:a16="http://schemas.microsoft.com/office/drawing/2014/main" id="{5128BEF2-885B-9058-66DD-6A49846123A0}"/>
                </a:ext>
              </a:extLst>
            </p:cNvPr>
            <p:cNvSpPr/>
            <p:nvPr/>
          </p:nvSpPr>
          <p:spPr>
            <a:xfrm>
              <a:off x="1454745" y="649926"/>
              <a:ext cx="61943" cy="44245"/>
            </a:xfrm>
            <a:custGeom>
              <a:avLst/>
              <a:gdLst>
                <a:gd name="connsiteX0" fmla="*/ 11982 w 61943"/>
                <a:gd name="connsiteY0" fmla="*/ 44723 h 44245"/>
                <a:gd name="connsiteX1" fmla="*/ 7558 w 61943"/>
                <a:gd name="connsiteY1" fmla="*/ 42069 h 44245"/>
                <a:gd name="connsiteX2" fmla="*/ 9327 w 61943"/>
                <a:gd name="connsiteY2" fmla="*/ 34990 h 44245"/>
                <a:gd name="connsiteX3" fmla="*/ 51803 w 61943"/>
                <a:gd name="connsiteY3" fmla="*/ 7558 h 44245"/>
                <a:gd name="connsiteX4" fmla="*/ 58882 w 61943"/>
                <a:gd name="connsiteY4" fmla="*/ 9327 h 44245"/>
                <a:gd name="connsiteX5" fmla="*/ 57112 w 61943"/>
                <a:gd name="connsiteY5" fmla="*/ 16407 h 44245"/>
                <a:gd name="connsiteX6" fmla="*/ 14637 w 61943"/>
                <a:gd name="connsiteY6" fmla="*/ 43839 h 44245"/>
                <a:gd name="connsiteX7" fmla="*/ 11982 w 61943"/>
                <a:gd name="connsiteY7" fmla="*/ 44723 h 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44245">
                  <a:moveTo>
                    <a:pt x="11982" y="44723"/>
                  </a:moveTo>
                  <a:cubicBezTo>
                    <a:pt x="10212" y="44723"/>
                    <a:pt x="8442" y="43839"/>
                    <a:pt x="7558" y="42069"/>
                  </a:cubicBezTo>
                  <a:cubicBezTo>
                    <a:pt x="5788" y="39414"/>
                    <a:pt x="6673" y="36759"/>
                    <a:pt x="9327" y="34990"/>
                  </a:cubicBezTo>
                  <a:lnTo>
                    <a:pt x="51803" y="7558"/>
                  </a:lnTo>
                  <a:cubicBezTo>
                    <a:pt x="54457" y="5788"/>
                    <a:pt x="57112" y="6673"/>
                    <a:pt x="58882" y="9327"/>
                  </a:cubicBezTo>
                  <a:cubicBezTo>
                    <a:pt x="60652" y="11982"/>
                    <a:pt x="59767" y="14637"/>
                    <a:pt x="57112" y="16407"/>
                  </a:cubicBezTo>
                  <a:lnTo>
                    <a:pt x="14637" y="43839"/>
                  </a:lnTo>
                  <a:cubicBezTo>
                    <a:pt x="13752" y="43839"/>
                    <a:pt x="12867" y="44723"/>
                    <a:pt x="11982" y="44723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799" name="Freeform: Shape 425">
              <a:extLst>
                <a:ext uri="{FF2B5EF4-FFF2-40B4-BE49-F238E27FC236}">
                  <a16:creationId xmlns:a16="http://schemas.microsoft.com/office/drawing/2014/main" id="{D7F9B03F-CA3F-1E78-99B6-0BC93C81F87B}"/>
                </a:ext>
              </a:extLst>
            </p:cNvPr>
            <p:cNvSpPr/>
            <p:nvPr/>
          </p:nvSpPr>
          <p:spPr>
            <a:xfrm>
              <a:off x="1471558" y="664084"/>
              <a:ext cx="79641" cy="61943"/>
            </a:xfrm>
            <a:custGeom>
              <a:avLst/>
              <a:gdLst>
                <a:gd name="connsiteX0" fmla="*/ 11982 w 79641"/>
                <a:gd name="connsiteY0" fmla="*/ 55342 h 61943"/>
                <a:gd name="connsiteX1" fmla="*/ 7557 w 79641"/>
                <a:gd name="connsiteY1" fmla="*/ 52688 h 61943"/>
                <a:gd name="connsiteX2" fmla="*/ 9327 w 79641"/>
                <a:gd name="connsiteY2" fmla="*/ 45608 h 61943"/>
                <a:gd name="connsiteX3" fmla="*/ 73040 w 79641"/>
                <a:gd name="connsiteY3" fmla="*/ 7558 h 61943"/>
                <a:gd name="connsiteX4" fmla="*/ 80120 w 79641"/>
                <a:gd name="connsiteY4" fmla="*/ 9327 h 61943"/>
                <a:gd name="connsiteX5" fmla="*/ 78350 w 79641"/>
                <a:gd name="connsiteY5" fmla="*/ 16407 h 61943"/>
                <a:gd name="connsiteX6" fmla="*/ 14637 w 79641"/>
                <a:gd name="connsiteY6" fmla="*/ 54457 h 61943"/>
                <a:gd name="connsiteX7" fmla="*/ 11982 w 79641"/>
                <a:gd name="connsiteY7" fmla="*/ 55342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641" h="61943">
                  <a:moveTo>
                    <a:pt x="11982" y="55342"/>
                  </a:moveTo>
                  <a:cubicBezTo>
                    <a:pt x="10212" y="55342"/>
                    <a:pt x="8442" y="54457"/>
                    <a:pt x="7557" y="52688"/>
                  </a:cubicBezTo>
                  <a:cubicBezTo>
                    <a:pt x="5788" y="50033"/>
                    <a:pt x="6673" y="47378"/>
                    <a:pt x="9327" y="45608"/>
                  </a:cubicBezTo>
                  <a:lnTo>
                    <a:pt x="73040" y="7558"/>
                  </a:lnTo>
                  <a:cubicBezTo>
                    <a:pt x="75695" y="5788"/>
                    <a:pt x="78350" y="6673"/>
                    <a:pt x="80120" y="9327"/>
                  </a:cubicBezTo>
                  <a:cubicBezTo>
                    <a:pt x="81889" y="11982"/>
                    <a:pt x="81004" y="14637"/>
                    <a:pt x="78350" y="16407"/>
                  </a:cubicBezTo>
                  <a:lnTo>
                    <a:pt x="14637" y="54457"/>
                  </a:lnTo>
                  <a:cubicBezTo>
                    <a:pt x="13752" y="54457"/>
                    <a:pt x="12867" y="55342"/>
                    <a:pt x="11982" y="55342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00" name="Freeform: Shape 426">
              <a:extLst>
                <a:ext uri="{FF2B5EF4-FFF2-40B4-BE49-F238E27FC236}">
                  <a16:creationId xmlns:a16="http://schemas.microsoft.com/office/drawing/2014/main" id="{9F07DCBA-27D5-8AF0-E5FA-5A933DB7C34C}"/>
                </a:ext>
              </a:extLst>
            </p:cNvPr>
            <p:cNvSpPr/>
            <p:nvPr/>
          </p:nvSpPr>
          <p:spPr>
            <a:xfrm>
              <a:off x="1487486" y="698595"/>
              <a:ext cx="61943" cy="44245"/>
            </a:xfrm>
            <a:custGeom>
              <a:avLst/>
              <a:gdLst>
                <a:gd name="connsiteX0" fmla="*/ 11982 w 61943"/>
                <a:gd name="connsiteY0" fmla="*/ 44723 h 44245"/>
                <a:gd name="connsiteX1" fmla="*/ 7558 w 61943"/>
                <a:gd name="connsiteY1" fmla="*/ 42069 h 44245"/>
                <a:gd name="connsiteX2" fmla="*/ 9327 w 61943"/>
                <a:gd name="connsiteY2" fmla="*/ 34990 h 44245"/>
                <a:gd name="connsiteX3" fmla="*/ 51803 w 61943"/>
                <a:gd name="connsiteY3" fmla="*/ 7558 h 44245"/>
                <a:gd name="connsiteX4" fmla="*/ 58882 w 61943"/>
                <a:gd name="connsiteY4" fmla="*/ 9327 h 44245"/>
                <a:gd name="connsiteX5" fmla="*/ 57112 w 61943"/>
                <a:gd name="connsiteY5" fmla="*/ 16407 h 44245"/>
                <a:gd name="connsiteX6" fmla="*/ 14637 w 61943"/>
                <a:gd name="connsiteY6" fmla="*/ 43839 h 44245"/>
                <a:gd name="connsiteX7" fmla="*/ 11982 w 61943"/>
                <a:gd name="connsiteY7" fmla="*/ 44723 h 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44245">
                  <a:moveTo>
                    <a:pt x="11982" y="44723"/>
                  </a:moveTo>
                  <a:cubicBezTo>
                    <a:pt x="10212" y="44723"/>
                    <a:pt x="8442" y="43839"/>
                    <a:pt x="7558" y="42069"/>
                  </a:cubicBezTo>
                  <a:cubicBezTo>
                    <a:pt x="5788" y="39414"/>
                    <a:pt x="6673" y="36759"/>
                    <a:pt x="9327" y="34990"/>
                  </a:cubicBezTo>
                  <a:lnTo>
                    <a:pt x="51803" y="7558"/>
                  </a:lnTo>
                  <a:cubicBezTo>
                    <a:pt x="54457" y="5788"/>
                    <a:pt x="57112" y="6673"/>
                    <a:pt x="58882" y="9327"/>
                  </a:cubicBezTo>
                  <a:cubicBezTo>
                    <a:pt x="60652" y="11982"/>
                    <a:pt x="59767" y="14637"/>
                    <a:pt x="57112" y="16407"/>
                  </a:cubicBezTo>
                  <a:lnTo>
                    <a:pt x="14637" y="43839"/>
                  </a:lnTo>
                  <a:cubicBezTo>
                    <a:pt x="13752" y="44723"/>
                    <a:pt x="12867" y="44723"/>
                    <a:pt x="11982" y="44723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01" name="Freeform: Shape 427">
              <a:extLst>
                <a:ext uri="{FF2B5EF4-FFF2-40B4-BE49-F238E27FC236}">
                  <a16:creationId xmlns:a16="http://schemas.microsoft.com/office/drawing/2014/main" id="{DF911465-6578-B432-D128-2A6BA774BCA4}"/>
                </a:ext>
              </a:extLst>
            </p:cNvPr>
            <p:cNvSpPr/>
            <p:nvPr/>
          </p:nvSpPr>
          <p:spPr>
            <a:xfrm>
              <a:off x="1504299" y="723373"/>
              <a:ext cx="61943" cy="44245"/>
            </a:xfrm>
            <a:custGeom>
              <a:avLst/>
              <a:gdLst>
                <a:gd name="connsiteX0" fmla="*/ 11982 w 61943"/>
                <a:gd name="connsiteY0" fmla="*/ 44723 h 44245"/>
                <a:gd name="connsiteX1" fmla="*/ 7558 w 61943"/>
                <a:gd name="connsiteY1" fmla="*/ 42069 h 44245"/>
                <a:gd name="connsiteX2" fmla="*/ 9327 w 61943"/>
                <a:gd name="connsiteY2" fmla="*/ 34990 h 44245"/>
                <a:gd name="connsiteX3" fmla="*/ 51803 w 61943"/>
                <a:gd name="connsiteY3" fmla="*/ 7558 h 44245"/>
                <a:gd name="connsiteX4" fmla="*/ 58882 w 61943"/>
                <a:gd name="connsiteY4" fmla="*/ 9327 h 44245"/>
                <a:gd name="connsiteX5" fmla="*/ 57112 w 61943"/>
                <a:gd name="connsiteY5" fmla="*/ 16407 h 44245"/>
                <a:gd name="connsiteX6" fmla="*/ 14637 w 61943"/>
                <a:gd name="connsiteY6" fmla="*/ 43839 h 44245"/>
                <a:gd name="connsiteX7" fmla="*/ 11982 w 61943"/>
                <a:gd name="connsiteY7" fmla="*/ 44723 h 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44245">
                  <a:moveTo>
                    <a:pt x="11982" y="44723"/>
                  </a:moveTo>
                  <a:cubicBezTo>
                    <a:pt x="10212" y="44723"/>
                    <a:pt x="8442" y="43839"/>
                    <a:pt x="7558" y="42069"/>
                  </a:cubicBezTo>
                  <a:cubicBezTo>
                    <a:pt x="5788" y="39414"/>
                    <a:pt x="6673" y="36759"/>
                    <a:pt x="9327" y="34990"/>
                  </a:cubicBezTo>
                  <a:lnTo>
                    <a:pt x="51803" y="7558"/>
                  </a:lnTo>
                  <a:cubicBezTo>
                    <a:pt x="54457" y="5788"/>
                    <a:pt x="57112" y="6673"/>
                    <a:pt x="58882" y="9327"/>
                  </a:cubicBezTo>
                  <a:cubicBezTo>
                    <a:pt x="60652" y="11982"/>
                    <a:pt x="59767" y="14637"/>
                    <a:pt x="57112" y="16407"/>
                  </a:cubicBezTo>
                  <a:lnTo>
                    <a:pt x="14637" y="43839"/>
                  </a:lnTo>
                  <a:cubicBezTo>
                    <a:pt x="13752" y="44723"/>
                    <a:pt x="12867" y="44723"/>
                    <a:pt x="11982" y="44723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02" name="Freeform: Shape 428">
              <a:extLst>
                <a:ext uri="{FF2B5EF4-FFF2-40B4-BE49-F238E27FC236}">
                  <a16:creationId xmlns:a16="http://schemas.microsoft.com/office/drawing/2014/main" id="{94521ABF-F373-5CC5-2AC3-8E1FCA115E7A}"/>
                </a:ext>
              </a:extLst>
            </p:cNvPr>
            <p:cNvSpPr/>
            <p:nvPr/>
          </p:nvSpPr>
          <p:spPr>
            <a:xfrm>
              <a:off x="1520227" y="748150"/>
              <a:ext cx="61943" cy="44245"/>
            </a:xfrm>
            <a:custGeom>
              <a:avLst/>
              <a:gdLst>
                <a:gd name="connsiteX0" fmla="*/ 11982 w 61943"/>
                <a:gd name="connsiteY0" fmla="*/ 44723 h 44245"/>
                <a:gd name="connsiteX1" fmla="*/ 7557 w 61943"/>
                <a:gd name="connsiteY1" fmla="*/ 42069 h 44245"/>
                <a:gd name="connsiteX2" fmla="*/ 9327 w 61943"/>
                <a:gd name="connsiteY2" fmla="*/ 34990 h 44245"/>
                <a:gd name="connsiteX3" fmla="*/ 51803 w 61943"/>
                <a:gd name="connsiteY3" fmla="*/ 7558 h 44245"/>
                <a:gd name="connsiteX4" fmla="*/ 58882 w 61943"/>
                <a:gd name="connsiteY4" fmla="*/ 9327 h 44245"/>
                <a:gd name="connsiteX5" fmla="*/ 57112 w 61943"/>
                <a:gd name="connsiteY5" fmla="*/ 16407 h 44245"/>
                <a:gd name="connsiteX6" fmla="*/ 14637 w 61943"/>
                <a:gd name="connsiteY6" fmla="*/ 43839 h 44245"/>
                <a:gd name="connsiteX7" fmla="*/ 11982 w 61943"/>
                <a:gd name="connsiteY7" fmla="*/ 44723 h 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44245">
                  <a:moveTo>
                    <a:pt x="11982" y="44723"/>
                  </a:moveTo>
                  <a:cubicBezTo>
                    <a:pt x="10212" y="44723"/>
                    <a:pt x="8442" y="43839"/>
                    <a:pt x="7557" y="42069"/>
                  </a:cubicBezTo>
                  <a:cubicBezTo>
                    <a:pt x="5788" y="39414"/>
                    <a:pt x="6673" y="36759"/>
                    <a:pt x="9327" y="34990"/>
                  </a:cubicBezTo>
                  <a:lnTo>
                    <a:pt x="51803" y="7558"/>
                  </a:lnTo>
                  <a:cubicBezTo>
                    <a:pt x="54457" y="5788"/>
                    <a:pt x="57112" y="6673"/>
                    <a:pt x="58882" y="9327"/>
                  </a:cubicBezTo>
                  <a:cubicBezTo>
                    <a:pt x="60652" y="11982"/>
                    <a:pt x="59767" y="14637"/>
                    <a:pt x="57112" y="16407"/>
                  </a:cubicBezTo>
                  <a:lnTo>
                    <a:pt x="14637" y="43839"/>
                  </a:lnTo>
                  <a:cubicBezTo>
                    <a:pt x="13752" y="44723"/>
                    <a:pt x="12867" y="44723"/>
                    <a:pt x="11982" y="44723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03" name="Freeform: Shape 429">
              <a:extLst>
                <a:ext uri="{FF2B5EF4-FFF2-40B4-BE49-F238E27FC236}">
                  <a16:creationId xmlns:a16="http://schemas.microsoft.com/office/drawing/2014/main" id="{C78A2453-639D-17D0-A69C-CA4B49052A20}"/>
                </a:ext>
              </a:extLst>
            </p:cNvPr>
            <p:cNvSpPr/>
            <p:nvPr/>
          </p:nvSpPr>
          <p:spPr>
            <a:xfrm>
              <a:off x="1537041" y="772927"/>
              <a:ext cx="61943" cy="44245"/>
            </a:xfrm>
            <a:custGeom>
              <a:avLst/>
              <a:gdLst>
                <a:gd name="connsiteX0" fmla="*/ 11982 w 61943"/>
                <a:gd name="connsiteY0" fmla="*/ 44723 h 44245"/>
                <a:gd name="connsiteX1" fmla="*/ 7558 w 61943"/>
                <a:gd name="connsiteY1" fmla="*/ 42069 h 44245"/>
                <a:gd name="connsiteX2" fmla="*/ 9327 w 61943"/>
                <a:gd name="connsiteY2" fmla="*/ 34990 h 44245"/>
                <a:gd name="connsiteX3" fmla="*/ 51803 w 61943"/>
                <a:gd name="connsiteY3" fmla="*/ 7558 h 44245"/>
                <a:gd name="connsiteX4" fmla="*/ 58882 w 61943"/>
                <a:gd name="connsiteY4" fmla="*/ 9327 h 44245"/>
                <a:gd name="connsiteX5" fmla="*/ 57112 w 61943"/>
                <a:gd name="connsiteY5" fmla="*/ 16407 h 44245"/>
                <a:gd name="connsiteX6" fmla="*/ 14637 w 61943"/>
                <a:gd name="connsiteY6" fmla="*/ 43839 h 44245"/>
                <a:gd name="connsiteX7" fmla="*/ 11982 w 61943"/>
                <a:gd name="connsiteY7" fmla="*/ 44723 h 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44245">
                  <a:moveTo>
                    <a:pt x="11982" y="44723"/>
                  </a:moveTo>
                  <a:cubicBezTo>
                    <a:pt x="10212" y="44723"/>
                    <a:pt x="8442" y="43839"/>
                    <a:pt x="7558" y="42069"/>
                  </a:cubicBezTo>
                  <a:cubicBezTo>
                    <a:pt x="5788" y="39414"/>
                    <a:pt x="6673" y="36759"/>
                    <a:pt x="9327" y="34990"/>
                  </a:cubicBezTo>
                  <a:lnTo>
                    <a:pt x="51803" y="7558"/>
                  </a:lnTo>
                  <a:cubicBezTo>
                    <a:pt x="54457" y="5788"/>
                    <a:pt x="57112" y="6673"/>
                    <a:pt x="58882" y="9327"/>
                  </a:cubicBezTo>
                  <a:cubicBezTo>
                    <a:pt x="60652" y="11982"/>
                    <a:pt x="59767" y="14637"/>
                    <a:pt x="57112" y="16407"/>
                  </a:cubicBezTo>
                  <a:lnTo>
                    <a:pt x="14637" y="43839"/>
                  </a:lnTo>
                  <a:cubicBezTo>
                    <a:pt x="13752" y="44723"/>
                    <a:pt x="12867" y="44723"/>
                    <a:pt x="11982" y="44723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04" name="Freeform: Shape 430">
              <a:extLst>
                <a:ext uri="{FF2B5EF4-FFF2-40B4-BE49-F238E27FC236}">
                  <a16:creationId xmlns:a16="http://schemas.microsoft.com/office/drawing/2014/main" id="{4EF9CBDA-DAA2-DAAC-7B3F-F6748070704A}"/>
                </a:ext>
              </a:extLst>
            </p:cNvPr>
            <p:cNvSpPr/>
            <p:nvPr/>
          </p:nvSpPr>
          <p:spPr>
            <a:xfrm>
              <a:off x="1552969" y="787086"/>
              <a:ext cx="79641" cy="61943"/>
            </a:xfrm>
            <a:custGeom>
              <a:avLst/>
              <a:gdLst>
                <a:gd name="connsiteX0" fmla="*/ 11982 w 79641"/>
                <a:gd name="connsiteY0" fmla="*/ 55342 h 61943"/>
                <a:gd name="connsiteX1" fmla="*/ 7558 w 79641"/>
                <a:gd name="connsiteY1" fmla="*/ 52688 h 61943"/>
                <a:gd name="connsiteX2" fmla="*/ 9327 w 79641"/>
                <a:gd name="connsiteY2" fmla="*/ 45608 h 61943"/>
                <a:gd name="connsiteX3" fmla="*/ 73040 w 79641"/>
                <a:gd name="connsiteY3" fmla="*/ 7558 h 61943"/>
                <a:gd name="connsiteX4" fmla="*/ 80120 w 79641"/>
                <a:gd name="connsiteY4" fmla="*/ 9327 h 61943"/>
                <a:gd name="connsiteX5" fmla="*/ 78350 w 79641"/>
                <a:gd name="connsiteY5" fmla="*/ 16407 h 61943"/>
                <a:gd name="connsiteX6" fmla="*/ 14637 w 79641"/>
                <a:gd name="connsiteY6" fmla="*/ 54457 h 61943"/>
                <a:gd name="connsiteX7" fmla="*/ 11982 w 79641"/>
                <a:gd name="connsiteY7" fmla="*/ 55342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641" h="61943">
                  <a:moveTo>
                    <a:pt x="11982" y="55342"/>
                  </a:moveTo>
                  <a:cubicBezTo>
                    <a:pt x="10212" y="55342"/>
                    <a:pt x="8442" y="54457"/>
                    <a:pt x="7558" y="52688"/>
                  </a:cubicBezTo>
                  <a:cubicBezTo>
                    <a:pt x="5788" y="50033"/>
                    <a:pt x="6673" y="47378"/>
                    <a:pt x="9327" y="45608"/>
                  </a:cubicBezTo>
                  <a:lnTo>
                    <a:pt x="73040" y="7558"/>
                  </a:lnTo>
                  <a:cubicBezTo>
                    <a:pt x="75695" y="5788"/>
                    <a:pt x="78350" y="6673"/>
                    <a:pt x="80120" y="9327"/>
                  </a:cubicBezTo>
                  <a:cubicBezTo>
                    <a:pt x="81889" y="11982"/>
                    <a:pt x="81004" y="14637"/>
                    <a:pt x="78350" y="16407"/>
                  </a:cubicBezTo>
                  <a:lnTo>
                    <a:pt x="14637" y="54457"/>
                  </a:lnTo>
                  <a:cubicBezTo>
                    <a:pt x="13752" y="55342"/>
                    <a:pt x="12867" y="55342"/>
                    <a:pt x="11982" y="55342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05" name="Freeform: Shape 431">
              <a:extLst>
                <a:ext uri="{FF2B5EF4-FFF2-40B4-BE49-F238E27FC236}">
                  <a16:creationId xmlns:a16="http://schemas.microsoft.com/office/drawing/2014/main" id="{5AD6DF4C-9941-E25F-6AB4-4500A2DBE5B2}"/>
                </a:ext>
              </a:extLst>
            </p:cNvPr>
            <p:cNvSpPr/>
            <p:nvPr/>
          </p:nvSpPr>
          <p:spPr>
            <a:xfrm>
              <a:off x="1569782" y="822482"/>
              <a:ext cx="61943" cy="44245"/>
            </a:xfrm>
            <a:custGeom>
              <a:avLst/>
              <a:gdLst>
                <a:gd name="connsiteX0" fmla="*/ 11982 w 61943"/>
                <a:gd name="connsiteY0" fmla="*/ 44723 h 44245"/>
                <a:gd name="connsiteX1" fmla="*/ 7558 w 61943"/>
                <a:gd name="connsiteY1" fmla="*/ 42069 h 44245"/>
                <a:gd name="connsiteX2" fmla="*/ 9327 w 61943"/>
                <a:gd name="connsiteY2" fmla="*/ 34990 h 44245"/>
                <a:gd name="connsiteX3" fmla="*/ 51803 w 61943"/>
                <a:gd name="connsiteY3" fmla="*/ 7558 h 44245"/>
                <a:gd name="connsiteX4" fmla="*/ 58882 w 61943"/>
                <a:gd name="connsiteY4" fmla="*/ 9327 h 44245"/>
                <a:gd name="connsiteX5" fmla="*/ 57112 w 61943"/>
                <a:gd name="connsiteY5" fmla="*/ 16407 h 44245"/>
                <a:gd name="connsiteX6" fmla="*/ 14637 w 61943"/>
                <a:gd name="connsiteY6" fmla="*/ 43839 h 44245"/>
                <a:gd name="connsiteX7" fmla="*/ 11982 w 61943"/>
                <a:gd name="connsiteY7" fmla="*/ 44723 h 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44245">
                  <a:moveTo>
                    <a:pt x="11982" y="44723"/>
                  </a:moveTo>
                  <a:cubicBezTo>
                    <a:pt x="10212" y="44723"/>
                    <a:pt x="8442" y="43839"/>
                    <a:pt x="7558" y="42069"/>
                  </a:cubicBezTo>
                  <a:cubicBezTo>
                    <a:pt x="5788" y="39414"/>
                    <a:pt x="6673" y="36759"/>
                    <a:pt x="9327" y="34990"/>
                  </a:cubicBezTo>
                  <a:lnTo>
                    <a:pt x="51803" y="7558"/>
                  </a:lnTo>
                  <a:cubicBezTo>
                    <a:pt x="54457" y="5788"/>
                    <a:pt x="57112" y="6673"/>
                    <a:pt x="58882" y="9327"/>
                  </a:cubicBezTo>
                  <a:cubicBezTo>
                    <a:pt x="60652" y="11982"/>
                    <a:pt x="59767" y="14637"/>
                    <a:pt x="57112" y="16407"/>
                  </a:cubicBezTo>
                  <a:lnTo>
                    <a:pt x="14637" y="43839"/>
                  </a:lnTo>
                  <a:cubicBezTo>
                    <a:pt x="13752" y="43839"/>
                    <a:pt x="12867" y="44723"/>
                    <a:pt x="11982" y="44723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06" name="Freeform: Shape 432">
              <a:extLst>
                <a:ext uri="{FF2B5EF4-FFF2-40B4-BE49-F238E27FC236}">
                  <a16:creationId xmlns:a16="http://schemas.microsoft.com/office/drawing/2014/main" id="{70E6BE23-2238-00D1-EF85-8F903C566A78}"/>
                </a:ext>
              </a:extLst>
            </p:cNvPr>
            <p:cNvSpPr/>
            <p:nvPr/>
          </p:nvSpPr>
          <p:spPr>
            <a:xfrm>
              <a:off x="1586595" y="846374"/>
              <a:ext cx="61943" cy="44245"/>
            </a:xfrm>
            <a:custGeom>
              <a:avLst/>
              <a:gdLst>
                <a:gd name="connsiteX0" fmla="*/ 11982 w 61943"/>
                <a:gd name="connsiteY0" fmla="*/ 44723 h 44245"/>
                <a:gd name="connsiteX1" fmla="*/ 7557 w 61943"/>
                <a:gd name="connsiteY1" fmla="*/ 42069 h 44245"/>
                <a:gd name="connsiteX2" fmla="*/ 9327 w 61943"/>
                <a:gd name="connsiteY2" fmla="*/ 34990 h 44245"/>
                <a:gd name="connsiteX3" fmla="*/ 51803 w 61943"/>
                <a:gd name="connsiteY3" fmla="*/ 7558 h 44245"/>
                <a:gd name="connsiteX4" fmla="*/ 58882 w 61943"/>
                <a:gd name="connsiteY4" fmla="*/ 9327 h 44245"/>
                <a:gd name="connsiteX5" fmla="*/ 57112 w 61943"/>
                <a:gd name="connsiteY5" fmla="*/ 16407 h 44245"/>
                <a:gd name="connsiteX6" fmla="*/ 14637 w 61943"/>
                <a:gd name="connsiteY6" fmla="*/ 43839 h 44245"/>
                <a:gd name="connsiteX7" fmla="*/ 11982 w 61943"/>
                <a:gd name="connsiteY7" fmla="*/ 44723 h 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44245">
                  <a:moveTo>
                    <a:pt x="11982" y="44723"/>
                  </a:moveTo>
                  <a:cubicBezTo>
                    <a:pt x="10212" y="44723"/>
                    <a:pt x="8442" y="43839"/>
                    <a:pt x="7557" y="42069"/>
                  </a:cubicBezTo>
                  <a:cubicBezTo>
                    <a:pt x="5788" y="39414"/>
                    <a:pt x="6673" y="36759"/>
                    <a:pt x="9327" y="34990"/>
                  </a:cubicBezTo>
                  <a:lnTo>
                    <a:pt x="51803" y="7558"/>
                  </a:lnTo>
                  <a:cubicBezTo>
                    <a:pt x="54457" y="5788"/>
                    <a:pt x="57112" y="6673"/>
                    <a:pt x="58882" y="9327"/>
                  </a:cubicBezTo>
                  <a:cubicBezTo>
                    <a:pt x="60652" y="11982"/>
                    <a:pt x="59767" y="14637"/>
                    <a:pt x="57112" y="16407"/>
                  </a:cubicBezTo>
                  <a:lnTo>
                    <a:pt x="14637" y="43839"/>
                  </a:lnTo>
                  <a:cubicBezTo>
                    <a:pt x="13752" y="44723"/>
                    <a:pt x="12867" y="44723"/>
                    <a:pt x="11982" y="44723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07" name="Freeform: Shape 433">
              <a:extLst>
                <a:ext uri="{FF2B5EF4-FFF2-40B4-BE49-F238E27FC236}">
                  <a16:creationId xmlns:a16="http://schemas.microsoft.com/office/drawing/2014/main" id="{AEB79EDF-ED14-12B5-BC58-86E5C5253928}"/>
                </a:ext>
              </a:extLst>
            </p:cNvPr>
            <p:cNvSpPr/>
            <p:nvPr/>
          </p:nvSpPr>
          <p:spPr>
            <a:xfrm>
              <a:off x="1602523" y="871151"/>
              <a:ext cx="61943" cy="44245"/>
            </a:xfrm>
            <a:custGeom>
              <a:avLst/>
              <a:gdLst>
                <a:gd name="connsiteX0" fmla="*/ 11982 w 61943"/>
                <a:gd name="connsiteY0" fmla="*/ 44723 h 44245"/>
                <a:gd name="connsiteX1" fmla="*/ 7558 w 61943"/>
                <a:gd name="connsiteY1" fmla="*/ 42069 h 44245"/>
                <a:gd name="connsiteX2" fmla="*/ 9327 w 61943"/>
                <a:gd name="connsiteY2" fmla="*/ 34990 h 44245"/>
                <a:gd name="connsiteX3" fmla="*/ 51803 w 61943"/>
                <a:gd name="connsiteY3" fmla="*/ 7558 h 44245"/>
                <a:gd name="connsiteX4" fmla="*/ 58882 w 61943"/>
                <a:gd name="connsiteY4" fmla="*/ 9327 h 44245"/>
                <a:gd name="connsiteX5" fmla="*/ 57112 w 61943"/>
                <a:gd name="connsiteY5" fmla="*/ 16407 h 44245"/>
                <a:gd name="connsiteX6" fmla="*/ 14637 w 61943"/>
                <a:gd name="connsiteY6" fmla="*/ 43839 h 44245"/>
                <a:gd name="connsiteX7" fmla="*/ 11982 w 61943"/>
                <a:gd name="connsiteY7" fmla="*/ 44723 h 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44245">
                  <a:moveTo>
                    <a:pt x="11982" y="44723"/>
                  </a:moveTo>
                  <a:cubicBezTo>
                    <a:pt x="10212" y="44723"/>
                    <a:pt x="8442" y="43839"/>
                    <a:pt x="7558" y="42069"/>
                  </a:cubicBezTo>
                  <a:cubicBezTo>
                    <a:pt x="5788" y="39414"/>
                    <a:pt x="6673" y="36759"/>
                    <a:pt x="9327" y="34990"/>
                  </a:cubicBezTo>
                  <a:lnTo>
                    <a:pt x="51803" y="7558"/>
                  </a:lnTo>
                  <a:cubicBezTo>
                    <a:pt x="54457" y="5788"/>
                    <a:pt x="57112" y="6673"/>
                    <a:pt x="58882" y="9327"/>
                  </a:cubicBezTo>
                  <a:cubicBezTo>
                    <a:pt x="60652" y="11982"/>
                    <a:pt x="59767" y="14637"/>
                    <a:pt x="57112" y="16407"/>
                  </a:cubicBezTo>
                  <a:lnTo>
                    <a:pt x="14637" y="43839"/>
                  </a:lnTo>
                  <a:cubicBezTo>
                    <a:pt x="13752" y="44723"/>
                    <a:pt x="12867" y="44723"/>
                    <a:pt x="11982" y="44723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08" name="Freeform: Shape 434">
              <a:extLst>
                <a:ext uri="{FF2B5EF4-FFF2-40B4-BE49-F238E27FC236}">
                  <a16:creationId xmlns:a16="http://schemas.microsoft.com/office/drawing/2014/main" id="{D1214835-D25D-DD54-6C42-1B7F9E979B8C}"/>
                </a:ext>
              </a:extLst>
            </p:cNvPr>
            <p:cNvSpPr/>
            <p:nvPr/>
          </p:nvSpPr>
          <p:spPr>
            <a:xfrm>
              <a:off x="1619337" y="895929"/>
              <a:ext cx="61943" cy="44245"/>
            </a:xfrm>
            <a:custGeom>
              <a:avLst/>
              <a:gdLst>
                <a:gd name="connsiteX0" fmla="*/ 11982 w 61943"/>
                <a:gd name="connsiteY0" fmla="*/ 44723 h 44245"/>
                <a:gd name="connsiteX1" fmla="*/ 7558 w 61943"/>
                <a:gd name="connsiteY1" fmla="*/ 42069 h 44245"/>
                <a:gd name="connsiteX2" fmla="*/ 9327 w 61943"/>
                <a:gd name="connsiteY2" fmla="*/ 34990 h 44245"/>
                <a:gd name="connsiteX3" fmla="*/ 51803 w 61943"/>
                <a:gd name="connsiteY3" fmla="*/ 7558 h 44245"/>
                <a:gd name="connsiteX4" fmla="*/ 58882 w 61943"/>
                <a:gd name="connsiteY4" fmla="*/ 9327 h 44245"/>
                <a:gd name="connsiteX5" fmla="*/ 57112 w 61943"/>
                <a:gd name="connsiteY5" fmla="*/ 16407 h 44245"/>
                <a:gd name="connsiteX6" fmla="*/ 14637 w 61943"/>
                <a:gd name="connsiteY6" fmla="*/ 43839 h 44245"/>
                <a:gd name="connsiteX7" fmla="*/ 11982 w 61943"/>
                <a:gd name="connsiteY7" fmla="*/ 44723 h 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44245">
                  <a:moveTo>
                    <a:pt x="11982" y="44723"/>
                  </a:moveTo>
                  <a:cubicBezTo>
                    <a:pt x="10212" y="44723"/>
                    <a:pt x="8442" y="43839"/>
                    <a:pt x="7558" y="42069"/>
                  </a:cubicBezTo>
                  <a:cubicBezTo>
                    <a:pt x="5788" y="39414"/>
                    <a:pt x="6673" y="36759"/>
                    <a:pt x="9327" y="34990"/>
                  </a:cubicBezTo>
                  <a:lnTo>
                    <a:pt x="51803" y="7558"/>
                  </a:lnTo>
                  <a:cubicBezTo>
                    <a:pt x="54457" y="5788"/>
                    <a:pt x="57112" y="6673"/>
                    <a:pt x="58882" y="9327"/>
                  </a:cubicBezTo>
                  <a:cubicBezTo>
                    <a:pt x="60652" y="11982"/>
                    <a:pt x="59767" y="14637"/>
                    <a:pt x="57112" y="16407"/>
                  </a:cubicBezTo>
                  <a:lnTo>
                    <a:pt x="14637" y="43839"/>
                  </a:lnTo>
                  <a:cubicBezTo>
                    <a:pt x="13752" y="44723"/>
                    <a:pt x="12867" y="44723"/>
                    <a:pt x="11982" y="44723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09" name="Freeform: Shape 435">
              <a:extLst>
                <a:ext uri="{FF2B5EF4-FFF2-40B4-BE49-F238E27FC236}">
                  <a16:creationId xmlns:a16="http://schemas.microsoft.com/office/drawing/2014/main" id="{8FB7A122-9A50-576E-74B4-0AD1886A66FF}"/>
                </a:ext>
              </a:extLst>
            </p:cNvPr>
            <p:cNvSpPr/>
            <p:nvPr/>
          </p:nvSpPr>
          <p:spPr>
            <a:xfrm>
              <a:off x="1635265" y="910087"/>
              <a:ext cx="79641" cy="61943"/>
            </a:xfrm>
            <a:custGeom>
              <a:avLst/>
              <a:gdLst>
                <a:gd name="connsiteX0" fmla="*/ 11982 w 79641"/>
                <a:gd name="connsiteY0" fmla="*/ 55342 h 61943"/>
                <a:gd name="connsiteX1" fmla="*/ 7557 w 79641"/>
                <a:gd name="connsiteY1" fmla="*/ 52688 h 61943"/>
                <a:gd name="connsiteX2" fmla="*/ 9327 w 79641"/>
                <a:gd name="connsiteY2" fmla="*/ 45608 h 61943"/>
                <a:gd name="connsiteX3" fmla="*/ 73040 w 79641"/>
                <a:gd name="connsiteY3" fmla="*/ 7558 h 61943"/>
                <a:gd name="connsiteX4" fmla="*/ 80120 w 79641"/>
                <a:gd name="connsiteY4" fmla="*/ 9327 h 61943"/>
                <a:gd name="connsiteX5" fmla="*/ 78350 w 79641"/>
                <a:gd name="connsiteY5" fmla="*/ 16407 h 61943"/>
                <a:gd name="connsiteX6" fmla="*/ 14637 w 79641"/>
                <a:gd name="connsiteY6" fmla="*/ 54457 h 61943"/>
                <a:gd name="connsiteX7" fmla="*/ 11982 w 79641"/>
                <a:gd name="connsiteY7" fmla="*/ 55342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641" h="61943">
                  <a:moveTo>
                    <a:pt x="11982" y="55342"/>
                  </a:moveTo>
                  <a:cubicBezTo>
                    <a:pt x="10212" y="55342"/>
                    <a:pt x="8442" y="54457"/>
                    <a:pt x="7557" y="52688"/>
                  </a:cubicBezTo>
                  <a:cubicBezTo>
                    <a:pt x="5788" y="50033"/>
                    <a:pt x="6673" y="47378"/>
                    <a:pt x="9327" y="45608"/>
                  </a:cubicBezTo>
                  <a:lnTo>
                    <a:pt x="73040" y="7558"/>
                  </a:lnTo>
                  <a:cubicBezTo>
                    <a:pt x="75695" y="5788"/>
                    <a:pt x="78350" y="6673"/>
                    <a:pt x="80120" y="9327"/>
                  </a:cubicBezTo>
                  <a:cubicBezTo>
                    <a:pt x="81889" y="11982"/>
                    <a:pt x="81004" y="14637"/>
                    <a:pt x="78350" y="16407"/>
                  </a:cubicBezTo>
                  <a:lnTo>
                    <a:pt x="14637" y="54457"/>
                  </a:lnTo>
                  <a:cubicBezTo>
                    <a:pt x="13752" y="55342"/>
                    <a:pt x="12867" y="55342"/>
                    <a:pt x="11982" y="55342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10" name="Freeform: Shape 436">
              <a:extLst>
                <a:ext uri="{FF2B5EF4-FFF2-40B4-BE49-F238E27FC236}">
                  <a16:creationId xmlns:a16="http://schemas.microsoft.com/office/drawing/2014/main" id="{C4CECABE-0332-7143-03FD-252EB7630CEE}"/>
                </a:ext>
              </a:extLst>
            </p:cNvPr>
            <p:cNvSpPr/>
            <p:nvPr/>
          </p:nvSpPr>
          <p:spPr>
            <a:xfrm>
              <a:off x="1652078" y="945483"/>
              <a:ext cx="61943" cy="44245"/>
            </a:xfrm>
            <a:custGeom>
              <a:avLst/>
              <a:gdLst>
                <a:gd name="connsiteX0" fmla="*/ 11982 w 61943"/>
                <a:gd name="connsiteY0" fmla="*/ 44723 h 44245"/>
                <a:gd name="connsiteX1" fmla="*/ 7558 w 61943"/>
                <a:gd name="connsiteY1" fmla="*/ 42069 h 44245"/>
                <a:gd name="connsiteX2" fmla="*/ 9327 w 61943"/>
                <a:gd name="connsiteY2" fmla="*/ 34990 h 44245"/>
                <a:gd name="connsiteX3" fmla="*/ 51803 w 61943"/>
                <a:gd name="connsiteY3" fmla="*/ 7558 h 44245"/>
                <a:gd name="connsiteX4" fmla="*/ 58882 w 61943"/>
                <a:gd name="connsiteY4" fmla="*/ 9327 h 44245"/>
                <a:gd name="connsiteX5" fmla="*/ 57112 w 61943"/>
                <a:gd name="connsiteY5" fmla="*/ 16407 h 44245"/>
                <a:gd name="connsiteX6" fmla="*/ 14637 w 61943"/>
                <a:gd name="connsiteY6" fmla="*/ 43839 h 44245"/>
                <a:gd name="connsiteX7" fmla="*/ 11982 w 61943"/>
                <a:gd name="connsiteY7" fmla="*/ 44723 h 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44245">
                  <a:moveTo>
                    <a:pt x="11982" y="44723"/>
                  </a:moveTo>
                  <a:cubicBezTo>
                    <a:pt x="10212" y="44723"/>
                    <a:pt x="8442" y="43839"/>
                    <a:pt x="7558" y="42069"/>
                  </a:cubicBezTo>
                  <a:cubicBezTo>
                    <a:pt x="5788" y="39414"/>
                    <a:pt x="6673" y="36759"/>
                    <a:pt x="9327" y="34990"/>
                  </a:cubicBezTo>
                  <a:lnTo>
                    <a:pt x="51803" y="7558"/>
                  </a:lnTo>
                  <a:cubicBezTo>
                    <a:pt x="54457" y="5788"/>
                    <a:pt x="57112" y="6673"/>
                    <a:pt x="58882" y="9327"/>
                  </a:cubicBezTo>
                  <a:cubicBezTo>
                    <a:pt x="60652" y="11982"/>
                    <a:pt x="59767" y="14637"/>
                    <a:pt x="57112" y="16407"/>
                  </a:cubicBezTo>
                  <a:lnTo>
                    <a:pt x="14637" y="43839"/>
                  </a:lnTo>
                  <a:cubicBezTo>
                    <a:pt x="13752" y="44723"/>
                    <a:pt x="12867" y="44723"/>
                    <a:pt x="11982" y="44723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11" name="Freeform: Shape 437">
              <a:extLst>
                <a:ext uri="{FF2B5EF4-FFF2-40B4-BE49-F238E27FC236}">
                  <a16:creationId xmlns:a16="http://schemas.microsoft.com/office/drawing/2014/main" id="{3A435A60-4373-7985-373D-A3FEE8FEE43A}"/>
                </a:ext>
              </a:extLst>
            </p:cNvPr>
            <p:cNvSpPr/>
            <p:nvPr/>
          </p:nvSpPr>
          <p:spPr>
            <a:xfrm>
              <a:off x="1668006" y="970261"/>
              <a:ext cx="61943" cy="44245"/>
            </a:xfrm>
            <a:custGeom>
              <a:avLst/>
              <a:gdLst>
                <a:gd name="connsiteX0" fmla="*/ 11982 w 61943"/>
                <a:gd name="connsiteY0" fmla="*/ 44723 h 44245"/>
                <a:gd name="connsiteX1" fmla="*/ 7558 w 61943"/>
                <a:gd name="connsiteY1" fmla="*/ 42069 h 44245"/>
                <a:gd name="connsiteX2" fmla="*/ 9327 w 61943"/>
                <a:gd name="connsiteY2" fmla="*/ 34990 h 44245"/>
                <a:gd name="connsiteX3" fmla="*/ 51803 w 61943"/>
                <a:gd name="connsiteY3" fmla="*/ 7558 h 44245"/>
                <a:gd name="connsiteX4" fmla="*/ 58882 w 61943"/>
                <a:gd name="connsiteY4" fmla="*/ 9327 h 44245"/>
                <a:gd name="connsiteX5" fmla="*/ 57112 w 61943"/>
                <a:gd name="connsiteY5" fmla="*/ 16407 h 44245"/>
                <a:gd name="connsiteX6" fmla="*/ 14637 w 61943"/>
                <a:gd name="connsiteY6" fmla="*/ 43839 h 44245"/>
                <a:gd name="connsiteX7" fmla="*/ 11982 w 61943"/>
                <a:gd name="connsiteY7" fmla="*/ 44723 h 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44245">
                  <a:moveTo>
                    <a:pt x="11982" y="44723"/>
                  </a:moveTo>
                  <a:cubicBezTo>
                    <a:pt x="10212" y="44723"/>
                    <a:pt x="8442" y="43839"/>
                    <a:pt x="7558" y="42069"/>
                  </a:cubicBezTo>
                  <a:cubicBezTo>
                    <a:pt x="5788" y="39414"/>
                    <a:pt x="6673" y="36759"/>
                    <a:pt x="9327" y="34990"/>
                  </a:cubicBezTo>
                  <a:lnTo>
                    <a:pt x="51803" y="7558"/>
                  </a:lnTo>
                  <a:cubicBezTo>
                    <a:pt x="54457" y="5788"/>
                    <a:pt x="57112" y="6673"/>
                    <a:pt x="58882" y="9327"/>
                  </a:cubicBezTo>
                  <a:cubicBezTo>
                    <a:pt x="60652" y="11982"/>
                    <a:pt x="59767" y="14637"/>
                    <a:pt x="57112" y="16407"/>
                  </a:cubicBezTo>
                  <a:lnTo>
                    <a:pt x="14637" y="43839"/>
                  </a:lnTo>
                  <a:cubicBezTo>
                    <a:pt x="13752" y="43839"/>
                    <a:pt x="12867" y="44723"/>
                    <a:pt x="11982" y="44723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12" name="Freeform: Shape 438">
              <a:extLst>
                <a:ext uri="{FF2B5EF4-FFF2-40B4-BE49-F238E27FC236}">
                  <a16:creationId xmlns:a16="http://schemas.microsoft.com/office/drawing/2014/main" id="{6CE5741D-9492-05BE-D914-9CD7D23064F0}"/>
                </a:ext>
              </a:extLst>
            </p:cNvPr>
            <p:cNvSpPr/>
            <p:nvPr/>
          </p:nvSpPr>
          <p:spPr>
            <a:xfrm>
              <a:off x="1684819" y="994153"/>
              <a:ext cx="61943" cy="44245"/>
            </a:xfrm>
            <a:custGeom>
              <a:avLst/>
              <a:gdLst>
                <a:gd name="connsiteX0" fmla="*/ 11982 w 61943"/>
                <a:gd name="connsiteY0" fmla="*/ 44723 h 44245"/>
                <a:gd name="connsiteX1" fmla="*/ 7558 w 61943"/>
                <a:gd name="connsiteY1" fmla="*/ 42069 h 44245"/>
                <a:gd name="connsiteX2" fmla="*/ 9327 w 61943"/>
                <a:gd name="connsiteY2" fmla="*/ 34990 h 44245"/>
                <a:gd name="connsiteX3" fmla="*/ 51803 w 61943"/>
                <a:gd name="connsiteY3" fmla="*/ 7558 h 44245"/>
                <a:gd name="connsiteX4" fmla="*/ 58882 w 61943"/>
                <a:gd name="connsiteY4" fmla="*/ 9327 h 44245"/>
                <a:gd name="connsiteX5" fmla="*/ 57112 w 61943"/>
                <a:gd name="connsiteY5" fmla="*/ 16407 h 44245"/>
                <a:gd name="connsiteX6" fmla="*/ 14637 w 61943"/>
                <a:gd name="connsiteY6" fmla="*/ 43839 h 44245"/>
                <a:gd name="connsiteX7" fmla="*/ 11982 w 61943"/>
                <a:gd name="connsiteY7" fmla="*/ 44723 h 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44245">
                  <a:moveTo>
                    <a:pt x="11982" y="44723"/>
                  </a:moveTo>
                  <a:cubicBezTo>
                    <a:pt x="10212" y="44723"/>
                    <a:pt x="8442" y="43839"/>
                    <a:pt x="7558" y="42069"/>
                  </a:cubicBezTo>
                  <a:cubicBezTo>
                    <a:pt x="5788" y="39414"/>
                    <a:pt x="6673" y="36759"/>
                    <a:pt x="9327" y="34990"/>
                  </a:cubicBezTo>
                  <a:lnTo>
                    <a:pt x="51803" y="7558"/>
                  </a:lnTo>
                  <a:cubicBezTo>
                    <a:pt x="54457" y="5788"/>
                    <a:pt x="57112" y="6673"/>
                    <a:pt x="58882" y="9327"/>
                  </a:cubicBezTo>
                  <a:cubicBezTo>
                    <a:pt x="60652" y="11982"/>
                    <a:pt x="59767" y="14637"/>
                    <a:pt x="57112" y="16407"/>
                  </a:cubicBezTo>
                  <a:lnTo>
                    <a:pt x="14637" y="43839"/>
                  </a:lnTo>
                  <a:cubicBezTo>
                    <a:pt x="13752" y="44723"/>
                    <a:pt x="12867" y="44723"/>
                    <a:pt x="11982" y="44723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13" name="Freeform: Shape 439">
              <a:extLst>
                <a:ext uri="{FF2B5EF4-FFF2-40B4-BE49-F238E27FC236}">
                  <a16:creationId xmlns:a16="http://schemas.microsoft.com/office/drawing/2014/main" id="{D6F43958-5F6D-7F97-3723-3C47464AF4BE}"/>
                </a:ext>
              </a:extLst>
            </p:cNvPr>
            <p:cNvSpPr/>
            <p:nvPr/>
          </p:nvSpPr>
          <p:spPr>
            <a:xfrm>
              <a:off x="1700748" y="1018930"/>
              <a:ext cx="61943" cy="44245"/>
            </a:xfrm>
            <a:custGeom>
              <a:avLst/>
              <a:gdLst>
                <a:gd name="connsiteX0" fmla="*/ 11982 w 61943"/>
                <a:gd name="connsiteY0" fmla="*/ 44723 h 44245"/>
                <a:gd name="connsiteX1" fmla="*/ 7558 w 61943"/>
                <a:gd name="connsiteY1" fmla="*/ 42069 h 44245"/>
                <a:gd name="connsiteX2" fmla="*/ 9327 w 61943"/>
                <a:gd name="connsiteY2" fmla="*/ 34990 h 44245"/>
                <a:gd name="connsiteX3" fmla="*/ 51803 w 61943"/>
                <a:gd name="connsiteY3" fmla="*/ 7558 h 44245"/>
                <a:gd name="connsiteX4" fmla="*/ 58882 w 61943"/>
                <a:gd name="connsiteY4" fmla="*/ 9327 h 44245"/>
                <a:gd name="connsiteX5" fmla="*/ 57112 w 61943"/>
                <a:gd name="connsiteY5" fmla="*/ 16407 h 44245"/>
                <a:gd name="connsiteX6" fmla="*/ 14637 w 61943"/>
                <a:gd name="connsiteY6" fmla="*/ 43839 h 44245"/>
                <a:gd name="connsiteX7" fmla="*/ 11982 w 61943"/>
                <a:gd name="connsiteY7" fmla="*/ 44723 h 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44245">
                  <a:moveTo>
                    <a:pt x="11982" y="44723"/>
                  </a:moveTo>
                  <a:cubicBezTo>
                    <a:pt x="10212" y="44723"/>
                    <a:pt x="8442" y="43839"/>
                    <a:pt x="7558" y="42069"/>
                  </a:cubicBezTo>
                  <a:cubicBezTo>
                    <a:pt x="5788" y="39414"/>
                    <a:pt x="6673" y="36759"/>
                    <a:pt x="9327" y="34990"/>
                  </a:cubicBezTo>
                  <a:lnTo>
                    <a:pt x="51803" y="7558"/>
                  </a:lnTo>
                  <a:cubicBezTo>
                    <a:pt x="54457" y="5788"/>
                    <a:pt x="57112" y="6673"/>
                    <a:pt x="58882" y="9327"/>
                  </a:cubicBezTo>
                  <a:cubicBezTo>
                    <a:pt x="60652" y="11982"/>
                    <a:pt x="59767" y="14637"/>
                    <a:pt x="57112" y="16407"/>
                  </a:cubicBezTo>
                  <a:lnTo>
                    <a:pt x="14637" y="43839"/>
                  </a:lnTo>
                  <a:cubicBezTo>
                    <a:pt x="14637" y="44723"/>
                    <a:pt x="13752" y="44723"/>
                    <a:pt x="11982" y="44723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14" name="Freeform: Shape 440">
              <a:extLst>
                <a:ext uri="{FF2B5EF4-FFF2-40B4-BE49-F238E27FC236}">
                  <a16:creationId xmlns:a16="http://schemas.microsoft.com/office/drawing/2014/main" id="{D65633AD-D9E2-25EF-9953-687365314664}"/>
                </a:ext>
              </a:extLst>
            </p:cNvPr>
            <p:cNvSpPr/>
            <p:nvPr/>
          </p:nvSpPr>
          <p:spPr>
            <a:xfrm>
              <a:off x="1717561" y="1033089"/>
              <a:ext cx="79641" cy="61943"/>
            </a:xfrm>
            <a:custGeom>
              <a:avLst/>
              <a:gdLst>
                <a:gd name="connsiteX0" fmla="*/ 11982 w 79641"/>
                <a:gd name="connsiteY0" fmla="*/ 55342 h 61943"/>
                <a:gd name="connsiteX1" fmla="*/ 7558 w 79641"/>
                <a:gd name="connsiteY1" fmla="*/ 52688 h 61943"/>
                <a:gd name="connsiteX2" fmla="*/ 9327 w 79641"/>
                <a:gd name="connsiteY2" fmla="*/ 45608 h 61943"/>
                <a:gd name="connsiteX3" fmla="*/ 73040 w 79641"/>
                <a:gd name="connsiteY3" fmla="*/ 7558 h 61943"/>
                <a:gd name="connsiteX4" fmla="*/ 80120 w 79641"/>
                <a:gd name="connsiteY4" fmla="*/ 9327 h 61943"/>
                <a:gd name="connsiteX5" fmla="*/ 78350 w 79641"/>
                <a:gd name="connsiteY5" fmla="*/ 16407 h 61943"/>
                <a:gd name="connsiteX6" fmla="*/ 14637 w 79641"/>
                <a:gd name="connsiteY6" fmla="*/ 54457 h 61943"/>
                <a:gd name="connsiteX7" fmla="*/ 11982 w 79641"/>
                <a:gd name="connsiteY7" fmla="*/ 55342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641" h="61943">
                  <a:moveTo>
                    <a:pt x="11982" y="55342"/>
                  </a:moveTo>
                  <a:cubicBezTo>
                    <a:pt x="10212" y="55342"/>
                    <a:pt x="8442" y="54457"/>
                    <a:pt x="7558" y="52688"/>
                  </a:cubicBezTo>
                  <a:cubicBezTo>
                    <a:pt x="5788" y="50033"/>
                    <a:pt x="6673" y="47378"/>
                    <a:pt x="9327" y="45608"/>
                  </a:cubicBezTo>
                  <a:lnTo>
                    <a:pt x="73040" y="7558"/>
                  </a:lnTo>
                  <a:cubicBezTo>
                    <a:pt x="75695" y="5788"/>
                    <a:pt x="78350" y="6673"/>
                    <a:pt x="80120" y="9327"/>
                  </a:cubicBezTo>
                  <a:cubicBezTo>
                    <a:pt x="81889" y="11982"/>
                    <a:pt x="81004" y="14637"/>
                    <a:pt x="78350" y="16407"/>
                  </a:cubicBezTo>
                  <a:lnTo>
                    <a:pt x="14637" y="54457"/>
                  </a:lnTo>
                  <a:cubicBezTo>
                    <a:pt x="13752" y="55342"/>
                    <a:pt x="12867" y="55342"/>
                    <a:pt x="11982" y="55342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15" name="Freeform: Shape 441">
              <a:extLst>
                <a:ext uri="{FF2B5EF4-FFF2-40B4-BE49-F238E27FC236}">
                  <a16:creationId xmlns:a16="http://schemas.microsoft.com/office/drawing/2014/main" id="{5793DC35-D151-D9B8-65FA-C3D5331DC665}"/>
                </a:ext>
              </a:extLst>
            </p:cNvPr>
            <p:cNvSpPr/>
            <p:nvPr/>
          </p:nvSpPr>
          <p:spPr>
            <a:xfrm>
              <a:off x="1734374" y="1068485"/>
              <a:ext cx="61943" cy="44245"/>
            </a:xfrm>
            <a:custGeom>
              <a:avLst/>
              <a:gdLst>
                <a:gd name="connsiteX0" fmla="*/ 11982 w 61943"/>
                <a:gd name="connsiteY0" fmla="*/ 44723 h 44245"/>
                <a:gd name="connsiteX1" fmla="*/ 7558 w 61943"/>
                <a:gd name="connsiteY1" fmla="*/ 42069 h 44245"/>
                <a:gd name="connsiteX2" fmla="*/ 9327 w 61943"/>
                <a:gd name="connsiteY2" fmla="*/ 34990 h 44245"/>
                <a:gd name="connsiteX3" fmla="*/ 51803 w 61943"/>
                <a:gd name="connsiteY3" fmla="*/ 7558 h 44245"/>
                <a:gd name="connsiteX4" fmla="*/ 58882 w 61943"/>
                <a:gd name="connsiteY4" fmla="*/ 9327 h 44245"/>
                <a:gd name="connsiteX5" fmla="*/ 57112 w 61943"/>
                <a:gd name="connsiteY5" fmla="*/ 16407 h 44245"/>
                <a:gd name="connsiteX6" fmla="*/ 14637 w 61943"/>
                <a:gd name="connsiteY6" fmla="*/ 43839 h 44245"/>
                <a:gd name="connsiteX7" fmla="*/ 11982 w 61943"/>
                <a:gd name="connsiteY7" fmla="*/ 44723 h 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44245">
                  <a:moveTo>
                    <a:pt x="11982" y="44723"/>
                  </a:moveTo>
                  <a:cubicBezTo>
                    <a:pt x="10212" y="44723"/>
                    <a:pt x="8442" y="43839"/>
                    <a:pt x="7558" y="42069"/>
                  </a:cubicBezTo>
                  <a:cubicBezTo>
                    <a:pt x="5788" y="39414"/>
                    <a:pt x="6673" y="36759"/>
                    <a:pt x="9327" y="34990"/>
                  </a:cubicBezTo>
                  <a:lnTo>
                    <a:pt x="51803" y="7558"/>
                  </a:lnTo>
                  <a:cubicBezTo>
                    <a:pt x="54457" y="5788"/>
                    <a:pt x="57112" y="6673"/>
                    <a:pt x="58882" y="9327"/>
                  </a:cubicBezTo>
                  <a:cubicBezTo>
                    <a:pt x="60652" y="11982"/>
                    <a:pt x="59767" y="14637"/>
                    <a:pt x="57112" y="16407"/>
                  </a:cubicBezTo>
                  <a:lnTo>
                    <a:pt x="14637" y="43839"/>
                  </a:lnTo>
                  <a:cubicBezTo>
                    <a:pt x="13752" y="44723"/>
                    <a:pt x="12867" y="44723"/>
                    <a:pt x="11982" y="44723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16" name="Freeform: Shape 442">
              <a:extLst>
                <a:ext uri="{FF2B5EF4-FFF2-40B4-BE49-F238E27FC236}">
                  <a16:creationId xmlns:a16="http://schemas.microsoft.com/office/drawing/2014/main" id="{9FBF3374-14B6-DC7A-4BD4-4D47F4307D36}"/>
                </a:ext>
              </a:extLst>
            </p:cNvPr>
            <p:cNvSpPr/>
            <p:nvPr/>
          </p:nvSpPr>
          <p:spPr>
            <a:xfrm>
              <a:off x="1750302" y="1093262"/>
              <a:ext cx="61943" cy="44245"/>
            </a:xfrm>
            <a:custGeom>
              <a:avLst/>
              <a:gdLst>
                <a:gd name="connsiteX0" fmla="*/ 11982 w 61943"/>
                <a:gd name="connsiteY0" fmla="*/ 44724 h 44245"/>
                <a:gd name="connsiteX1" fmla="*/ 7557 w 61943"/>
                <a:gd name="connsiteY1" fmla="*/ 42069 h 44245"/>
                <a:gd name="connsiteX2" fmla="*/ 9327 w 61943"/>
                <a:gd name="connsiteY2" fmla="*/ 34990 h 44245"/>
                <a:gd name="connsiteX3" fmla="*/ 51803 w 61943"/>
                <a:gd name="connsiteY3" fmla="*/ 7558 h 44245"/>
                <a:gd name="connsiteX4" fmla="*/ 58882 w 61943"/>
                <a:gd name="connsiteY4" fmla="*/ 9327 h 44245"/>
                <a:gd name="connsiteX5" fmla="*/ 57112 w 61943"/>
                <a:gd name="connsiteY5" fmla="*/ 16407 h 44245"/>
                <a:gd name="connsiteX6" fmla="*/ 14637 w 61943"/>
                <a:gd name="connsiteY6" fmla="*/ 43839 h 44245"/>
                <a:gd name="connsiteX7" fmla="*/ 11982 w 61943"/>
                <a:gd name="connsiteY7" fmla="*/ 44724 h 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44245">
                  <a:moveTo>
                    <a:pt x="11982" y="44724"/>
                  </a:moveTo>
                  <a:cubicBezTo>
                    <a:pt x="10212" y="44724"/>
                    <a:pt x="8442" y="43839"/>
                    <a:pt x="7557" y="42069"/>
                  </a:cubicBezTo>
                  <a:cubicBezTo>
                    <a:pt x="5788" y="39414"/>
                    <a:pt x="6673" y="36759"/>
                    <a:pt x="9327" y="34990"/>
                  </a:cubicBezTo>
                  <a:lnTo>
                    <a:pt x="51803" y="7558"/>
                  </a:lnTo>
                  <a:cubicBezTo>
                    <a:pt x="54457" y="5788"/>
                    <a:pt x="57112" y="6673"/>
                    <a:pt x="58882" y="9327"/>
                  </a:cubicBezTo>
                  <a:cubicBezTo>
                    <a:pt x="60652" y="11982"/>
                    <a:pt x="59767" y="14637"/>
                    <a:pt x="57112" y="16407"/>
                  </a:cubicBezTo>
                  <a:lnTo>
                    <a:pt x="14637" y="43839"/>
                  </a:lnTo>
                  <a:cubicBezTo>
                    <a:pt x="13752" y="44724"/>
                    <a:pt x="12867" y="44724"/>
                    <a:pt x="11982" y="44724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17" name="Freeform: Shape 443">
              <a:extLst>
                <a:ext uri="{FF2B5EF4-FFF2-40B4-BE49-F238E27FC236}">
                  <a16:creationId xmlns:a16="http://schemas.microsoft.com/office/drawing/2014/main" id="{836C1863-5ED8-8D23-C6D9-8C90D2F9796E}"/>
                </a:ext>
              </a:extLst>
            </p:cNvPr>
            <p:cNvSpPr/>
            <p:nvPr/>
          </p:nvSpPr>
          <p:spPr>
            <a:xfrm>
              <a:off x="1767115" y="1118039"/>
              <a:ext cx="61943" cy="44245"/>
            </a:xfrm>
            <a:custGeom>
              <a:avLst/>
              <a:gdLst>
                <a:gd name="connsiteX0" fmla="*/ 11982 w 61943"/>
                <a:gd name="connsiteY0" fmla="*/ 44723 h 44245"/>
                <a:gd name="connsiteX1" fmla="*/ 7558 w 61943"/>
                <a:gd name="connsiteY1" fmla="*/ 42069 h 44245"/>
                <a:gd name="connsiteX2" fmla="*/ 9327 w 61943"/>
                <a:gd name="connsiteY2" fmla="*/ 34990 h 44245"/>
                <a:gd name="connsiteX3" fmla="*/ 51803 w 61943"/>
                <a:gd name="connsiteY3" fmla="*/ 7558 h 44245"/>
                <a:gd name="connsiteX4" fmla="*/ 58882 w 61943"/>
                <a:gd name="connsiteY4" fmla="*/ 9327 h 44245"/>
                <a:gd name="connsiteX5" fmla="*/ 57112 w 61943"/>
                <a:gd name="connsiteY5" fmla="*/ 16407 h 44245"/>
                <a:gd name="connsiteX6" fmla="*/ 14637 w 61943"/>
                <a:gd name="connsiteY6" fmla="*/ 43839 h 44245"/>
                <a:gd name="connsiteX7" fmla="*/ 11982 w 61943"/>
                <a:gd name="connsiteY7" fmla="*/ 44723 h 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44245">
                  <a:moveTo>
                    <a:pt x="11982" y="44723"/>
                  </a:moveTo>
                  <a:cubicBezTo>
                    <a:pt x="10212" y="44723"/>
                    <a:pt x="8442" y="43839"/>
                    <a:pt x="7558" y="42069"/>
                  </a:cubicBezTo>
                  <a:cubicBezTo>
                    <a:pt x="5788" y="39414"/>
                    <a:pt x="6673" y="36759"/>
                    <a:pt x="9327" y="34990"/>
                  </a:cubicBezTo>
                  <a:lnTo>
                    <a:pt x="51803" y="7558"/>
                  </a:lnTo>
                  <a:cubicBezTo>
                    <a:pt x="54457" y="5788"/>
                    <a:pt x="57112" y="6673"/>
                    <a:pt x="58882" y="9327"/>
                  </a:cubicBezTo>
                  <a:cubicBezTo>
                    <a:pt x="60652" y="11982"/>
                    <a:pt x="59767" y="14637"/>
                    <a:pt x="57112" y="16407"/>
                  </a:cubicBezTo>
                  <a:lnTo>
                    <a:pt x="14637" y="43839"/>
                  </a:lnTo>
                  <a:cubicBezTo>
                    <a:pt x="13752" y="43839"/>
                    <a:pt x="12867" y="44723"/>
                    <a:pt x="11982" y="44723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18" name="Freeform: Shape 444">
              <a:extLst>
                <a:ext uri="{FF2B5EF4-FFF2-40B4-BE49-F238E27FC236}">
                  <a16:creationId xmlns:a16="http://schemas.microsoft.com/office/drawing/2014/main" id="{4F557760-765E-09B6-BF06-3B319ED0A5AF}"/>
                </a:ext>
              </a:extLst>
            </p:cNvPr>
            <p:cNvSpPr/>
            <p:nvPr/>
          </p:nvSpPr>
          <p:spPr>
            <a:xfrm>
              <a:off x="1783044" y="1142817"/>
              <a:ext cx="61943" cy="44245"/>
            </a:xfrm>
            <a:custGeom>
              <a:avLst/>
              <a:gdLst>
                <a:gd name="connsiteX0" fmla="*/ 11982 w 61943"/>
                <a:gd name="connsiteY0" fmla="*/ 44723 h 44245"/>
                <a:gd name="connsiteX1" fmla="*/ 7558 w 61943"/>
                <a:gd name="connsiteY1" fmla="*/ 42069 h 44245"/>
                <a:gd name="connsiteX2" fmla="*/ 9327 w 61943"/>
                <a:gd name="connsiteY2" fmla="*/ 34990 h 44245"/>
                <a:gd name="connsiteX3" fmla="*/ 51803 w 61943"/>
                <a:gd name="connsiteY3" fmla="*/ 7558 h 44245"/>
                <a:gd name="connsiteX4" fmla="*/ 58882 w 61943"/>
                <a:gd name="connsiteY4" fmla="*/ 9327 h 44245"/>
                <a:gd name="connsiteX5" fmla="*/ 57112 w 61943"/>
                <a:gd name="connsiteY5" fmla="*/ 16407 h 44245"/>
                <a:gd name="connsiteX6" fmla="*/ 14637 w 61943"/>
                <a:gd name="connsiteY6" fmla="*/ 43839 h 44245"/>
                <a:gd name="connsiteX7" fmla="*/ 11982 w 61943"/>
                <a:gd name="connsiteY7" fmla="*/ 44723 h 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44245">
                  <a:moveTo>
                    <a:pt x="11982" y="44723"/>
                  </a:moveTo>
                  <a:cubicBezTo>
                    <a:pt x="10212" y="44723"/>
                    <a:pt x="8442" y="43839"/>
                    <a:pt x="7558" y="42069"/>
                  </a:cubicBezTo>
                  <a:cubicBezTo>
                    <a:pt x="5788" y="39414"/>
                    <a:pt x="6673" y="36759"/>
                    <a:pt x="9327" y="34990"/>
                  </a:cubicBezTo>
                  <a:lnTo>
                    <a:pt x="51803" y="7558"/>
                  </a:lnTo>
                  <a:cubicBezTo>
                    <a:pt x="54457" y="5788"/>
                    <a:pt x="57112" y="6673"/>
                    <a:pt x="58882" y="9327"/>
                  </a:cubicBezTo>
                  <a:cubicBezTo>
                    <a:pt x="60652" y="11982"/>
                    <a:pt x="59767" y="14637"/>
                    <a:pt x="57112" y="16407"/>
                  </a:cubicBezTo>
                  <a:lnTo>
                    <a:pt x="14637" y="43839"/>
                  </a:lnTo>
                  <a:cubicBezTo>
                    <a:pt x="13752" y="43839"/>
                    <a:pt x="12867" y="44723"/>
                    <a:pt x="11982" y="44723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19" name="Freeform: Shape 445">
              <a:extLst>
                <a:ext uri="{FF2B5EF4-FFF2-40B4-BE49-F238E27FC236}">
                  <a16:creationId xmlns:a16="http://schemas.microsoft.com/office/drawing/2014/main" id="{E0773331-E21A-48A7-957F-C1E4813E5B0B}"/>
                </a:ext>
              </a:extLst>
            </p:cNvPr>
            <p:cNvSpPr/>
            <p:nvPr/>
          </p:nvSpPr>
          <p:spPr>
            <a:xfrm>
              <a:off x="1799857" y="1156090"/>
              <a:ext cx="79641" cy="61943"/>
            </a:xfrm>
            <a:custGeom>
              <a:avLst/>
              <a:gdLst>
                <a:gd name="connsiteX0" fmla="*/ 11982 w 79641"/>
                <a:gd name="connsiteY0" fmla="*/ 55342 h 61943"/>
                <a:gd name="connsiteX1" fmla="*/ 7558 w 79641"/>
                <a:gd name="connsiteY1" fmla="*/ 52688 h 61943"/>
                <a:gd name="connsiteX2" fmla="*/ 9327 w 79641"/>
                <a:gd name="connsiteY2" fmla="*/ 45608 h 61943"/>
                <a:gd name="connsiteX3" fmla="*/ 73040 w 79641"/>
                <a:gd name="connsiteY3" fmla="*/ 7558 h 61943"/>
                <a:gd name="connsiteX4" fmla="*/ 80120 w 79641"/>
                <a:gd name="connsiteY4" fmla="*/ 9327 h 61943"/>
                <a:gd name="connsiteX5" fmla="*/ 78350 w 79641"/>
                <a:gd name="connsiteY5" fmla="*/ 16407 h 61943"/>
                <a:gd name="connsiteX6" fmla="*/ 14637 w 79641"/>
                <a:gd name="connsiteY6" fmla="*/ 54457 h 61943"/>
                <a:gd name="connsiteX7" fmla="*/ 11982 w 79641"/>
                <a:gd name="connsiteY7" fmla="*/ 55342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641" h="61943">
                  <a:moveTo>
                    <a:pt x="11982" y="55342"/>
                  </a:moveTo>
                  <a:cubicBezTo>
                    <a:pt x="10212" y="55342"/>
                    <a:pt x="8442" y="54457"/>
                    <a:pt x="7558" y="52688"/>
                  </a:cubicBezTo>
                  <a:cubicBezTo>
                    <a:pt x="5788" y="50033"/>
                    <a:pt x="6673" y="47378"/>
                    <a:pt x="9327" y="45608"/>
                  </a:cubicBezTo>
                  <a:lnTo>
                    <a:pt x="73040" y="7558"/>
                  </a:lnTo>
                  <a:cubicBezTo>
                    <a:pt x="75695" y="5788"/>
                    <a:pt x="78350" y="6673"/>
                    <a:pt x="80120" y="9327"/>
                  </a:cubicBezTo>
                  <a:cubicBezTo>
                    <a:pt x="81889" y="11982"/>
                    <a:pt x="81005" y="14637"/>
                    <a:pt x="78350" y="16407"/>
                  </a:cubicBezTo>
                  <a:lnTo>
                    <a:pt x="14637" y="54457"/>
                  </a:lnTo>
                  <a:cubicBezTo>
                    <a:pt x="13752" y="55342"/>
                    <a:pt x="12867" y="55342"/>
                    <a:pt x="11982" y="55342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20" name="Freeform: Shape 446">
              <a:extLst>
                <a:ext uri="{FF2B5EF4-FFF2-40B4-BE49-F238E27FC236}">
                  <a16:creationId xmlns:a16="http://schemas.microsoft.com/office/drawing/2014/main" id="{69734468-C97C-C45E-71D6-E5B554655561}"/>
                </a:ext>
              </a:extLst>
            </p:cNvPr>
            <p:cNvSpPr/>
            <p:nvPr/>
          </p:nvSpPr>
          <p:spPr>
            <a:xfrm>
              <a:off x="1815785" y="1191486"/>
              <a:ext cx="61943" cy="44245"/>
            </a:xfrm>
            <a:custGeom>
              <a:avLst/>
              <a:gdLst>
                <a:gd name="connsiteX0" fmla="*/ 11982 w 61943"/>
                <a:gd name="connsiteY0" fmla="*/ 44723 h 44245"/>
                <a:gd name="connsiteX1" fmla="*/ 7558 w 61943"/>
                <a:gd name="connsiteY1" fmla="*/ 42069 h 44245"/>
                <a:gd name="connsiteX2" fmla="*/ 9327 w 61943"/>
                <a:gd name="connsiteY2" fmla="*/ 34990 h 44245"/>
                <a:gd name="connsiteX3" fmla="*/ 51803 w 61943"/>
                <a:gd name="connsiteY3" fmla="*/ 7558 h 44245"/>
                <a:gd name="connsiteX4" fmla="*/ 58882 w 61943"/>
                <a:gd name="connsiteY4" fmla="*/ 9327 h 44245"/>
                <a:gd name="connsiteX5" fmla="*/ 57112 w 61943"/>
                <a:gd name="connsiteY5" fmla="*/ 16407 h 44245"/>
                <a:gd name="connsiteX6" fmla="*/ 14637 w 61943"/>
                <a:gd name="connsiteY6" fmla="*/ 43839 h 44245"/>
                <a:gd name="connsiteX7" fmla="*/ 11982 w 61943"/>
                <a:gd name="connsiteY7" fmla="*/ 44723 h 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44245">
                  <a:moveTo>
                    <a:pt x="11982" y="44723"/>
                  </a:moveTo>
                  <a:cubicBezTo>
                    <a:pt x="10212" y="44723"/>
                    <a:pt x="8442" y="43839"/>
                    <a:pt x="7558" y="42069"/>
                  </a:cubicBezTo>
                  <a:cubicBezTo>
                    <a:pt x="5788" y="39414"/>
                    <a:pt x="6673" y="36759"/>
                    <a:pt x="9327" y="34990"/>
                  </a:cubicBezTo>
                  <a:lnTo>
                    <a:pt x="51803" y="7558"/>
                  </a:lnTo>
                  <a:cubicBezTo>
                    <a:pt x="54457" y="5788"/>
                    <a:pt x="57112" y="6673"/>
                    <a:pt x="58882" y="9327"/>
                  </a:cubicBezTo>
                  <a:cubicBezTo>
                    <a:pt x="60652" y="11982"/>
                    <a:pt x="59767" y="14637"/>
                    <a:pt x="57112" y="16407"/>
                  </a:cubicBezTo>
                  <a:lnTo>
                    <a:pt x="14637" y="43839"/>
                  </a:lnTo>
                  <a:cubicBezTo>
                    <a:pt x="14637" y="44723"/>
                    <a:pt x="12867" y="44723"/>
                    <a:pt x="11982" y="44723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21" name="Freeform: Shape 447">
              <a:extLst>
                <a:ext uri="{FF2B5EF4-FFF2-40B4-BE49-F238E27FC236}">
                  <a16:creationId xmlns:a16="http://schemas.microsoft.com/office/drawing/2014/main" id="{4AFD3210-D0D3-E1A7-174C-ED8CD2D5436E}"/>
                </a:ext>
              </a:extLst>
            </p:cNvPr>
            <p:cNvSpPr/>
            <p:nvPr/>
          </p:nvSpPr>
          <p:spPr>
            <a:xfrm>
              <a:off x="1832598" y="1216264"/>
              <a:ext cx="61943" cy="44245"/>
            </a:xfrm>
            <a:custGeom>
              <a:avLst/>
              <a:gdLst>
                <a:gd name="connsiteX0" fmla="*/ 11982 w 61943"/>
                <a:gd name="connsiteY0" fmla="*/ 44723 h 44245"/>
                <a:gd name="connsiteX1" fmla="*/ 7558 w 61943"/>
                <a:gd name="connsiteY1" fmla="*/ 42069 h 44245"/>
                <a:gd name="connsiteX2" fmla="*/ 9327 w 61943"/>
                <a:gd name="connsiteY2" fmla="*/ 34989 h 44245"/>
                <a:gd name="connsiteX3" fmla="*/ 51803 w 61943"/>
                <a:gd name="connsiteY3" fmla="*/ 7558 h 44245"/>
                <a:gd name="connsiteX4" fmla="*/ 58882 w 61943"/>
                <a:gd name="connsiteY4" fmla="*/ 9327 h 44245"/>
                <a:gd name="connsiteX5" fmla="*/ 57112 w 61943"/>
                <a:gd name="connsiteY5" fmla="*/ 16407 h 44245"/>
                <a:gd name="connsiteX6" fmla="*/ 14637 w 61943"/>
                <a:gd name="connsiteY6" fmla="*/ 43838 h 44245"/>
                <a:gd name="connsiteX7" fmla="*/ 11982 w 61943"/>
                <a:gd name="connsiteY7" fmla="*/ 44723 h 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44245">
                  <a:moveTo>
                    <a:pt x="11982" y="44723"/>
                  </a:moveTo>
                  <a:cubicBezTo>
                    <a:pt x="10212" y="44723"/>
                    <a:pt x="8442" y="43838"/>
                    <a:pt x="7558" y="42069"/>
                  </a:cubicBezTo>
                  <a:cubicBezTo>
                    <a:pt x="5788" y="39414"/>
                    <a:pt x="6673" y="36759"/>
                    <a:pt x="9327" y="34989"/>
                  </a:cubicBezTo>
                  <a:lnTo>
                    <a:pt x="51803" y="7558"/>
                  </a:lnTo>
                  <a:cubicBezTo>
                    <a:pt x="54457" y="5788"/>
                    <a:pt x="57112" y="6673"/>
                    <a:pt x="58882" y="9327"/>
                  </a:cubicBezTo>
                  <a:cubicBezTo>
                    <a:pt x="60652" y="11982"/>
                    <a:pt x="59767" y="14637"/>
                    <a:pt x="57112" y="16407"/>
                  </a:cubicBezTo>
                  <a:lnTo>
                    <a:pt x="14637" y="43838"/>
                  </a:lnTo>
                  <a:cubicBezTo>
                    <a:pt x="13752" y="44723"/>
                    <a:pt x="12867" y="44723"/>
                    <a:pt x="11982" y="44723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22" name="Freeform: Shape 448">
              <a:extLst>
                <a:ext uri="{FF2B5EF4-FFF2-40B4-BE49-F238E27FC236}">
                  <a16:creationId xmlns:a16="http://schemas.microsoft.com/office/drawing/2014/main" id="{2117921F-BED6-595C-48F4-5CE415F8B65D}"/>
                </a:ext>
              </a:extLst>
            </p:cNvPr>
            <p:cNvSpPr/>
            <p:nvPr/>
          </p:nvSpPr>
          <p:spPr>
            <a:xfrm>
              <a:off x="1848527" y="1241041"/>
              <a:ext cx="61943" cy="44245"/>
            </a:xfrm>
            <a:custGeom>
              <a:avLst/>
              <a:gdLst>
                <a:gd name="connsiteX0" fmla="*/ 11982 w 61943"/>
                <a:gd name="connsiteY0" fmla="*/ 44724 h 44245"/>
                <a:gd name="connsiteX1" fmla="*/ 7558 w 61943"/>
                <a:gd name="connsiteY1" fmla="*/ 42069 h 44245"/>
                <a:gd name="connsiteX2" fmla="*/ 9327 w 61943"/>
                <a:gd name="connsiteY2" fmla="*/ 34990 h 44245"/>
                <a:gd name="connsiteX3" fmla="*/ 51803 w 61943"/>
                <a:gd name="connsiteY3" fmla="*/ 7558 h 44245"/>
                <a:gd name="connsiteX4" fmla="*/ 58882 w 61943"/>
                <a:gd name="connsiteY4" fmla="*/ 9327 h 44245"/>
                <a:gd name="connsiteX5" fmla="*/ 57112 w 61943"/>
                <a:gd name="connsiteY5" fmla="*/ 16407 h 44245"/>
                <a:gd name="connsiteX6" fmla="*/ 14637 w 61943"/>
                <a:gd name="connsiteY6" fmla="*/ 43839 h 44245"/>
                <a:gd name="connsiteX7" fmla="*/ 11982 w 61943"/>
                <a:gd name="connsiteY7" fmla="*/ 44724 h 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44245">
                  <a:moveTo>
                    <a:pt x="11982" y="44724"/>
                  </a:moveTo>
                  <a:cubicBezTo>
                    <a:pt x="10212" y="44724"/>
                    <a:pt x="8442" y="43839"/>
                    <a:pt x="7558" y="42069"/>
                  </a:cubicBezTo>
                  <a:cubicBezTo>
                    <a:pt x="5788" y="39414"/>
                    <a:pt x="6673" y="36759"/>
                    <a:pt x="9327" y="34990"/>
                  </a:cubicBezTo>
                  <a:lnTo>
                    <a:pt x="51803" y="7558"/>
                  </a:lnTo>
                  <a:cubicBezTo>
                    <a:pt x="54457" y="5788"/>
                    <a:pt x="57112" y="6673"/>
                    <a:pt x="58882" y="9327"/>
                  </a:cubicBezTo>
                  <a:cubicBezTo>
                    <a:pt x="60652" y="11982"/>
                    <a:pt x="59767" y="14637"/>
                    <a:pt x="57112" y="16407"/>
                  </a:cubicBezTo>
                  <a:lnTo>
                    <a:pt x="14637" y="43839"/>
                  </a:lnTo>
                  <a:cubicBezTo>
                    <a:pt x="14637" y="44724"/>
                    <a:pt x="13752" y="44724"/>
                    <a:pt x="11982" y="44724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23" name="Freeform: Shape 449">
              <a:extLst>
                <a:ext uri="{FF2B5EF4-FFF2-40B4-BE49-F238E27FC236}">
                  <a16:creationId xmlns:a16="http://schemas.microsoft.com/office/drawing/2014/main" id="{A75C8036-3634-D95C-5DB4-F910B37B32CD}"/>
                </a:ext>
              </a:extLst>
            </p:cNvPr>
            <p:cNvSpPr/>
            <p:nvPr/>
          </p:nvSpPr>
          <p:spPr>
            <a:xfrm>
              <a:off x="1865340" y="1265818"/>
              <a:ext cx="61943" cy="44245"/>
            </a:xfrm>
            <a:custGeom>
              <a:avLst/>
              <a:gdLst>
                <a:gd name="connsiteX0" fmla="*/ 11982 w 61943"/>
                <a:gd name="connsiteY0" fmla="*/ 44724 h 44245"/>
                <a:gd name="connsiteX1" fmla="*/ 7557 w 61943"/>
                <a:gd name="connsiteY1" fmla="*/ 42069 h 44245"/>
                <a:gd name="connsiteX2" fmla="*/ 9327 w 61943"/>
                <a:gd name="connsiteY2" fmla="*/ 34990 h 44245"/>
                <a:gd name="connsiteX3" fmla="*/ 51803 w 61943"/>
                <a:gd name="connsiteY3" fmla="*/ 7557 h 44245"/>
                <a:gd name="connsiteX4" fmla="*/ 58882 w 61943"/>
                <a:gd name="connsiteY4" fmla="*/ 9327 h 44245"/>
                <a:gd name="connsiteX5" fmla="*/ 57112 w 61943"/>
                <a:gd name="connsiteY5" fmla="*/ 16407 h 44245"/>
                <a:gd name="connsiteX6" fmla="*/ 14637 w 61943"/>
                <a:gd name="connsiteY6" fmla="*/ 43839 h 44245"/>
                <a:gd name="connsiteX7" fmla="*/ 11982 w 61943"/>
                <a:gd name="connsiteY7" fmla="*/ 44724 h 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44245">
                  <a:moveTo>
                    <a:pt x="11982" y="44724"/>
                  </a:moveTo>
                  <a:cubicBezTo>
                    <a:pt x="10212" y="44724"/>
                    <a:pt x="8442" y="43839"/>
                    <a:pt x="7557" y="42069"/>
                  </a:cubicBezTo>
                  <a:cubicBezTo>
                    <a:pt x="5788" y="39414"/>
                    <a:pt x="6673" y="36759"/>
                    <a:pt x="9327" y="34990"/>
                  </a:cubicBezTo>
                  <a:lnTo>
                    <a:pt x="51803" y="7557"/>
                  </a:lnTo>
                  <a:cubicBezTo>
                    <a:pt x="54457" y="5788"/>
                    <a:pt x="57112" y="6673"/>
                    <a:pt x="58882" y="9327"/>
                  </a:cubicBezTo>
                  <a:cubicBezTo>
                    <a:pt x="60652" y="11982"/>
                    <a:pt x="59767" y="14637"/>
                    <a:pt x="57112" y="16407"/>
                  </a:cubicBezTo>
                  <a:lnTo>
                    <a:pt x="14637" y="43839"/>
                  </a:lnTo>
                  <a:cubicBezTo>
                    <a:pt x="13752" y="43839"/>
                    <a:pt x="12867" y="44724"/>
                    <a:pt x="11982" y="44724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24" name="Freeform: Shape 450">
              <a:extLst>
                <a:ext uri="{FF2B5EF4-FFF2-40B4-BE49-F238E27FC236}">
                  <a16:creationId xmlns:a16="http://schemas.microsoft.com/office/drawing/2014/main" id="{A4EC8CE3-B6A3-E2AA-548E-BA5D39104FC0}"/>
                </a:ext>
              </a:extLst>
            </p:cNvPr>
            <p:cNvSpPr/>
            <p:nvPr/>
          </p:nvSpPr>
          <p:spPr>
            <a:xfrm>
              <a:off x="1882153" y="1279977"/>
              <a:ext cx="79641" cy="61943"/>
            </a:xfrm>
            <a:custGeom>
              <a:avLst/>
              <a:gdLst>
                <a:gd name="connsiteX0" fmla="*/ 11982 w 79641"/>
                <a:gd name="connsiteY0" fmla="*/ 55342 h 61943"/>
                <a:gd name="connsiteX1" fmla="*/ 7558 w 79641"/>
                <a:gd name="connsiteY1" fmla="*/ 52688 h 61943"/>
                <a:gd name="connsiteX2" fmla="*/ 9327 w 79641"/>
                <a:gd name="connsiteY2" fmla="*/ 45608 h 61943"/>
                <a:gd name="connsiteX3" fmla="*/ 73040 w 79641"/>
                <a:gd name="connsiteY3" fmla="*/ 7558 h 61943"/>
                <a:gd name="connsiteX4" fmla="*/ 80120 w 79641"/>
                <a:gd name="connsiteY4" fmla="*/ 9327 h 61943"/>
                <a:gd name="connsiteX5" fmla="*/ 78350 w 79641"/>
                <a:gd name="connsiteY5" fmla="*/ 16407 h 61943"/>
                <a:gd name="connsiteX6" fmla="*/ 14637 w 79641"/>
                <a:gd name="connsiteY6" fmla="*/ 54457 h 61943"/>
                <a:gd name="connsiteX7" fmla="*/ 11982 w 79641"/>
                <a:gd name="connsiteY7" fmla="*/ 55342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641" h="61943">
                  <a:moveTo>
                    <a:pt x="11982" y="55342"/>
                  </a:moveTo>
                  <a:cubicBezTo>
                    <a:pt x="10212" y="55342"/>
                    <a:pt x="8442" y="54457"/>
                    <a:pt x="7558" y="52688"/>
                  </a:cubicBezTo>
                  <a:cubicBezTo>
                    <a:pt x="5788" y="50033"/>
                    <a:pt x="6673" y="47378"/>
                    <a:pt x="9327" y="45608"/>
                  </a:cubicBezTo>
                  <a:lnTo>
                    <a:pt x="73040" y="7558"/>
                  </a:lnTo>
                  <a:cubicBezTo>
                    <a:pt x="75695" y="5788"/>
                    <a:pt x="78350" y="6673"/>
                    <a:pt x="80120" y="9327"/>
                  </a:cubicBezTo>
                  <a:cubicBezTo>
                    <a:pt x="81889" y="11982"/>
                    <a:pt x="81005" y="14637"/>
                    <a:pt x="78350" y="16407"/>
                  </a:cubicBezTo>
                  <a:lnTo>
                    <a:pt x="14637" y="54457"/>
                  </a:lnTo>
                  <a:cubicBezTo>
                    <a:pt x="13752" y="54457"/>
                    <a:pt x="12867" y="55342"/>
                    <a:pt x="11982" y="55342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25" name="Freeform: Shape 451">
              <a:extLst>
                <a:ext uri="{FF2B5EF4-FFF2-40B4-BE49-F238E27FC236}">
                  <a16:creationId xmlns:a16="http://schemas.microsoft.com/office/drawing/2014/main" id="{509C3D65-1ACB-FF7C-FB67-7E604F9EE44B}"/>
                </a:ext>
              </a:extLst>
            </p:cNvPr>
            <p:cNvSpPr/>
            <p:nvPr/>
          </p:nvSpPr>
          <p:spPr>
            <a:xfrm>
              <a:off x="1898081" y="1314488"/>
              <a:ext cx="61943" cy="44245"/>
            </a:xfrm>
            <a:custGeom>
              <a:avLst/>
              <a:gdLst>
                <a:gd name="connsiteX0" fmla="*/ 11982 w 61943"/>
                <a:gd name="connsiteY0" fmla="*/ 44724 h 44245"/>
                <a:gd name="connsiteX1" fmla="*/ 7558 w 61943"/>
                <a:gd name="connsiteY1" fmla="*/ 42069 h 44245"/>
                <a:gd name="connsiteX2" fmla="*/ 9327 w 61943"/>
                <a:gd name="connsiteY2" fmla="*/ 34990 h 44245"/>
                <a:gd name="connsiteX3" fmla="*/ 51803 w 61943"/>
                <a:gd name="connsiteY3" fmla="*/ 7557 h 44245"/>
                <a:gd name="connsiteX4" fmla="*/ 58882 w 61943"/>
                <a:gd name="connsiteY4" fmla="*/ 9327 h 44245"/>
                <a:gd name="connsiteX5" fmla="*/ 57112 w 61943"/>
                <a:gd name="connsiteY5" fmla="*/ 16407 h 44245"/>
                <a:gd name="connsiteX6" fmla="*/ 14637 w 61943"/>
                <a:gd name="connsiteY6" fmla="*/ 43839 h 44245"/>
                <a:gd name="connsiteX7" fmla="*/ 11982 w 61943"/>
                <a:gd name="connsiteY7" fmla="*/ 44724 h 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44245">
                  <a:moveTo>
                    <a:pt x="11982" y="44724"/>
                  </a:moveTo>
                  <a:cubicBezTo>
                    <a:pt x="10212" y="44724"/>
                    <a:pt x="8442" y="43839"/>
                    <a:pt x="7558" y="42069"/>
                  </a:cubicBezTo>
                  <a:cubicBezTo>
                    <a:pt x="5788" y="39414"/>
                    <a:pt x="6673" y="36759"/>
                    <a:pt x="9327" y="34990"/>
                  </a:cubicBezTo>
                  <a:lnTo>
                    <a:pt x="51803" y="7557"/>
                  </a:lnTo>
                  <a:cubicBezTo>
                    <a:pt x="54457" y="5788"/>
                    <a:pt x="57112" y="6673"/>
                    <a:pt x="58882" y="9327"/>
                  </a:cubicBezTo>
                  <a:cubicBezTo>
                    <a:pt x="60652" y="11982"/>
                    <a:pt x="59767" y="14637"/>
                    <a:pt x="57112" y="16407"/>
                  </a:cubicBezTo>
                  <a:lnTo>
                    <a:pt x="14637" y="43839"/>
                  </a:lnTo>
                  <a:cubicBezTo>
                    <a:pt x="13752" y="44724"/>
                    <a:pt x="12867" y="44724"/>
                    <a:pt x="11982" y="44724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26" name="Freeform: Shape 452">
              <a:extLst>
                <a:ext uri="{FF2B5EF4-FFF2-40B4-BE49-F238E27FC236}">
                  <a16:creationId xmlns:a16="http://schemas.microsoft.com/office/drawing/2014/main" id="{2F6C2D06-8518-60E2-9D77-DD28817098EE}"/>
                </a:ext>
              </a:extLst>
            </p:cNvPr>
            <p:cNvSpPr/>
            <p:nvPr/>
          </p:nvSpPr>
          <p:spPr>
            <a:xfrm>
              <a:off x="1914894" y="1339265"/>
              <a:ext cx="61943" cy="44245"/>
            </a:xfrm>
            <a:custGeom>
              <a:avLst/>
              <a:gdLst>
                <a:gd name="connsiteX0" fmla="*/ 11982 w 61943"/>
                <a:gd name="connsiteY0" fmla="*/ 44723 h 44245"/>
                <a:gd name="connsiteX1" fmla="*/ 7558 w 61943"/>
                <a:gd name="connsiteY1" fmla="*/ 42069 h 44245"/>
                <a:gd name="connsiteX2" fmla="*/ 9327 w 61943"/>
                <a:gd name="connsiteY2" fmla="*/ 34990 h 44245"/>
                <a:gd name="connsiteX3" fmla="*/ 51803 w 61943"/>
                <a:gd name="connsiteY3" fmla="*/ 7558 h 44245"/>
                <a:gd name="connsiteX4" fmla="*/ 58882 w 61943"/>
                <a:gd name="connsiteY4" fmla="*/ 9327 h 44245"/>
                <a:gd name="connsiteX5" fmla="*/ 57112 w 61943"/>
                <a:gd name="connsiteY5" fmla="*/ 16407 h 44245"/>
                <a:gd name="connsiteX6" fmla="*/ 14637 w 61943"/>
                <a:gd name="connsiteY6" fmla="*/ 43839 h 44245"/>
                <a:gd name="connsiteX7" fmla="*/ 11982 w 61943"/>
                <a:gd name="connsiteY7" fmla="*/ 44723 h 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44245">
                  <a:moveTo>
                    <a:pt x="11982" y="44723"/>
                  </a:moveTo>
                  <a:cubicBezTo>
                    <a:pt x="10212" y="44723"/>
                    <a:pt x="8442" y="43839"/>
                    <a:pt x="7558" y="42069"/>
                  </a:cubicBezTo>
                  <a:cubicBezTo>
                    <a:pt x="5788" y="39414"/>
                    <a:pt x="6673" y="36759"/>
                    <a:pt x="9327" y="34990"/>
                  </a:cubicBezTo>
                  <a:lnTo>
                    <a:pt x="51803" y="7558"/>
                  </a:lnTo>
                  <a:cubicBezTo>
                    <a:pt x="54457" y="5788"/>
                    <a:pt x="57112" y="6673"/>
                    <a:pt x="58882" y="9327"/>
                  </a:cubicBezTo>
                  <a:cubicBezTo>
                    <a:pt x="60652" y="11982"/>
                    <a:pt x="59767" y="14637"/>
                    <a:pt x="57112" y="16407"/>
                  </a:cubicBezTo>
                  <a:lnTo>
                    <a:pt x="14637" y="43839"/>
                  </a:lnTo>
                  <a:cubicBezTo>
                    <a:pt x="13752" y="44723"/>
                    <a:pt x="12867" y="44723"/>
                    <a:pt x="11982" y="44723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27" name="Freeform: Shape 453">
              <a:extLst>
                <a:ext uri="{FF2B5EF4-FFF2-40B4-BE49-F238E27FC236}">
                  <a16:creationId xmlns:a16="http://schemas.microsoft.com/office/drawing/2014/main" id="{5A245199-45A4-3E59-97C3-772CEE4E331B}"/>
                </a:ext>
              </a:extLst>
            </p:cNvPr>
            <p:cNvSpPr/>
            <p:nvPr/>
          </p:nvSpPr>
          <p:spPr>
            <a:xfrm>
              <a:off x="1930823" y="1364042"/>
              <a:ext cx="61943" cy="44245"/>
            </a:xfrm>
            <a:custGeom>
              <a:avLst/>
              <a:gdLst>
                <a:gd name="connsiteX0" fmla="*/ 11982 w 61943"/>
                <a:gd name="connsiteY0" fmla="*/ 44723 h 44245"/>
                <a:gd name="connsiteX1" fmla="*/ 7558 w 61943"/>
                <a:gd name="connsiteY1" fmla="*/ 42069 h 44245"/>
                <a:gd name="connsiteX2" fmla="*/ 9327 w 61943"/>
                <a:gd name="connsiteY2" fmla="*/ 34990 h 44245"/>
                <a:gd name="connsiteX3" fmla="*/ 51803 w 61943"/>
                <a:gd name="connsiteY3" fmla="*/ 7558 h 44245"/>
                <a:gd name="connsiteX4" fmla="*/ 58882 w 61943"/>
                <a:gd name="connsiteY4" fmla="*/ 9327 h 44245"/>
                <a:gd name="connsiteX5" fmla="*/ 57112 w 61943"/>
                <a:gd name="connsiteY5" fmla="*/ 16407 h 44245"/>
                <a:gd name="connsiteX6" fmla="*/ 14637 w 61943"/>
                <a:gd name="connsiteY6" fmla="*/ 43839 h 44245"/>
                <a:gd name="connsiteX7" fmla="*/ 11982 w 61943"/>
                <a:gd name="connsiteY7" fmla="*/ 44723 h 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44245">
                  <a:moveTo>
                    <a:pt x="11982" y="44723"/>
                  </a:moveTo>
                  <a:cubicBezTo>
                    <a:pt x="10212" y="44723"/>
                    <a:pt x="8442" y="43839"/>
                    <a:pt x="7558" y="42069"/>
                  </a:cubicBezTo>
                  <a:cubicBezTo>
                    <a:pt x="5788" y="39414"/>
                    <a:pt x="6673" y="36759"/>
                    <a:pt x="9327" y="34990"/>
                  </a:cubicBezTo>
                  <a:lnTo>
                    <a:pt x="51803" y="7558"/>
                  </a:lnTo>
                  <a:cubicBezTo>
                    <a:pt x="54457" y="5788"/>
                    <a:pt x="57112" y="6673"/>
                    <a:pt x="58882" y="9327"/>
                  </a:cubicBezTo>
                  <a:cubicBezTo>
                    <a:pt x="60652" y="11982"/>
                    <a:pt x="59767" y="14637"/>
                    <a:pt x="57112" y="16407"/>
                  </a:cubicBezTo>
                  <a:lnTo>
                    <a:pt x="14637" y="43839"/>
                  </a:lnTo>
                  <a:cubicBezTo>
                    <a:pt x="13752" y="44723"/>
                    <a:pt x="12867" y="44723"/>
                    <a:pt x="11982" y="44723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28" name="Freeform: Shape 454">
              <a:extLst>
                <a:ext uri="{FF2B5EF4-FFF2-40B4-BE49-F238E27FC236}">
                  <a16:creationId xmlns:a16="http://schemas.microsoft.com/office/drawing/2014/main" id="{32EACEF9-45D2-3FB8-F1B8-AE08C2546B66}"/>
                </a:ext>
              </a:extLst>
            </p:cNvPr>
            <p:cNvSpPr/>
            <p:nvPr/>
          </p:nvSpPr>
          <p:spPr>
            <a:xfrm>
              <a:off x="1947636" y="1388820"/>
              <a:ext cx="61943" cy="44245"/>
            </a:xfrm>
            <a:custGeom>
              <a:avLst/>
              <a:gdLst>
                <a:gd name="connsiteX0" fmla="*/ 11982 w 61943"/>
                <a:gd name="connsiteY0" fmla="*/ 44723 h 44245"/>
                <a:gd name="connsiteX1" fmla="*/ 7558 w 61943"/>
                <a:gd name="connsiteY1" fmla="*/ 42069 h 44245"/>
                <a:gd name="connsiteX2" fmla="*/ 9327 w 61943"/>
                <a:gd name="connsiteY2" fmla="*/ 34989 h 44245"/>
                <a:gd name="connsiteX3" fmla="*/ 51803 w 61943"/>
                <a:gd name="connsiteY3" fmla="*/ 7558 h 44245"/>
                <a:gd name="connsiteX4" fmla="*/ 58882 w 61943"/>
                <a:gd name="connsiteY4" fmla="*/ 9327 h 44245"/>
                <a:gd name="connsiteX5" fmla="*/ 57112 w 61943"/>
                <a:gd name="connsiteY5" fmla="*/ 16407 h 44245"/>
                <a:gd name="connsiteX6" fmla="*/ 14637 w 61943"/>
                <a:gd name="connsiteY6" fmla="*/ 43838 h 44245"/>
                <a:gd name="connsiteX7" fmla="*/ 11982 w 61943"/>
                <a:gd name="connsiteY7" fmla="*/ 44723 h 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44245">
                  <a:moveTo>
                    <a:pt x="11982" y="44723"/>
                  </a:moveTo>
                  <a:cubicBezTo>
                    <a:pt x="10212" y="44723"/>
                    <a:pt x="8442" y="43838"/>
                    <a:pt x="7558" y="42069"/>
                  </a:cubicBezTo>
                  <a:cubicBezTo>
                    <a:pt x="5788" y="39414"/>
                    <a:pt x="6673" y="36759"/>
                    <a:pt x="9327" y="34989"/>
                  </a:cubicBezTo>
                  <a:lnTo>
                    <a:pt x="51803" y="7558"/>
                  </a:lnTo>
                  <a:cubicBezTo>
                    <a:pt x="54457" y="5788"/>
                    <a:pt x="57112" y="6673"/>
                    <a:pt x="58882" y="9327"/>
                  </a:cubicBezTo>
                  <a:cubicBezTo>
                    <a:pt x="60652" y="11982"/>
                    <a:pt x="59767" y="14637"/>
                    <a:pt x="57112" y="16407"/>
                  </a:cubicBezTo>
                  <a:lnTo>
                    <a:pt x="14637" y="43838"/>
                  </a:lnTo>
                  <a:cubicBezTo>
                    <a:pt x="13752" y="44723"/>
                    <a:pt x="12867" y="44723"/>
                    <a:pt x="11982" y="44723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29" name="Freeform: Shape 455">
              <a:extLst>
                <a:ext uri="{FF2B5EF4-FFF2-40B4-BE49-F238E27FC236}">
                  <a16:creationId xmlns:a16="http://schemas.microsoft.com/office/drawing/2014/main" id="{B6AE0FD1-B391-2088-F38D-8FD13C0D30FC}"/>
                </a:ext>
              </a:extLst>
            </p:cNvPr>
            <p:cNvSpPr/>
            <p:nvPr/>
          </p:nvSpPr>
          <p:spPr>
            <a:xfrm>
              <a:off x="1963564" y="1402978"/>
              <a:ext cx="79641" cy="61943"/>
            </a:xfrm>
            <a:custGeom>
              <a:avLst/>
              <a:gdLst>
                <a:gd name="connsiteX0" fmla="*/ 11982 w 79641"/>
                <a:gd name="connsiteY0" fmla="*/ 55342 h 61943"/>
                <a:gd name="connsiteX1" fmla="*/ 7558 w 79641"/>
                <a:gd name="connsiteY1" fmla="*/ 52688 h 61943"/>
                <a:gd name="connsiteX2" fmla="*/ 9327 w 79641"/>
                <a:gd name="connsiteY2" fmla="*/ 45608 h 61943"/>
                <a:gd name="connsiteX3" fmla="*/ 73040 w 79641"/>
                <a:gd name="connsiteY3" fmla="*/ 7557 h 61943"/>
                <a:gd name="connsiteX4" fmla="*/ 80120 w 79641"/>
                <a:gd name="connsiteY4" fmla="*/ 9327 h 61943"/>
                <a:gd name="connsiteX5" fmla="*/ 78350 w 79641"/>
                <a:gd name="connsiteY5" fmla="*/ 16407 h 61943"/>
                <a:gd name="connsiteX6" fmla="*/ 14637 w 79641"/>
                <a:gd name="connsiteY6" fmla="*/ 54457 h 61943"/>
                <a:gd name="connsiteX7" fmla="*/ 11982 w 79641"/>
                <a:gd name="connsiteY7" fmla="*/ 55342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641" h="61943">
                  <a:moveTo>
                    <a:pt x="11982" y="55342"/>
                  </a:moveTo>
                  <a:cubicBezTo>
                    <a:pt x="10212" y="55342"/>
                    <a:pt x="8442" y="54457"/>
                    <a:pt x="7558" y="52688"/>
                  </a:cubicBezTo>
                  <a:cubicBezTo>
                    <a:pt x="5788" y="50033"/>
                    <a:pt x="6673" y="47378"/>
                    <a:pt x="9327" y="45608"/>
                  </a:cubicBezTo>
                  <a:lnTo>
                    <a:pt x="73040" y="7557"/>
                  </a:lnTo>
                  <a:cubicBezTo>
                    <a:pt x="75695" y="5788"/>
                    <a:pt x="78350" y="6673"/>
                    <a:pt x="80120" y="9327"/>
                  </a:cubicBezTo>
                  <a:cubicBezTo>
                    <a:pt x="81889" y="11982"/>
                    <a:pt x="81004" y="14637"/>
                    <a:pt x="78350" y="16407"/>
                  </a:cubicBezTo>
                  <a:lnTo>
                    <a:pt x="14637" y="54457"/>
                  </a:lnTo>
                  <a:cubicBezTo>
                    <a:pt x="13752" y="54457"/>
                    <a:pt x="12867" y="55342"/>
                    <a:pt x="11982" y="55342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30" name="Freeform: Shape 456">
              <a:extLst>
                <a:ext uri="{FF2B5EF4-FFF2-40B4-BE49-F238E27FC236}">
                  <a16:creationId xmlns:a16="http://schemas.microsoft.com/office/drawing/2014/main" id="{03A13E1C-316B-603F-69A5-48653E2BDA3A}"/>
                </a:ext>
              </a:extLst>
            </p:cNvPr>
            <p:cNvSpPr/>
            <p:nvPr/>
          </p:nvSpPr>
          <p:spPr>
            <a:xfrm>
              <a:off x="1980377" y="1438374"/>
              <a:ext cx="61943" cy="44245"/>
            </a:xfrm>
            <a:custGeom>
              <a:avLst/>
              <a:gdLst>
                <a:gd name="connsiteX0" fmla="*/ 11982 w 61943"/>
                <a:gd name="connsiteY0" fmla="*/ 44724 h 44245"/>
                <a:gd name="connsiteX1" fmla="*/ 7557 w 61943"/>
                <a:gd name="connsiteY1" fmla="*/ 42069 h 44245"/>
                <a:gd name="connsiteX2" fmla="*/ 9327 w 61943"/>
                <a:gd name="connsiteY2" fmla="*/ 34990 h 44245"/>
                <a:gd name="connsiteX3" fmla="*/ 51803 w 61943"/>
                <a:gd name="connsiteY3" fmla="*/ 7557 h 44245"/>
                <a:gd name="connsiteX4" fmla="*/ 58882 w 61943"/>
                <a:gd name="connsiteY4" fmla="*/ 9327 h 44245"/>
                <a:gd name="connsiteX5" fmla="*/ 57112 w 61943"/>
                <a:gd name="connsiteY5" fmla="*/ 16407 h 44245"/>
                <a:gd name="connsiteX6" fmla="*/ 14637 w 61943"/>
                <a:gd name="connsiteY6" fmla="*/ 43839 h 44245"/>
                <a:gd name="connsiteX7" fmla="*/ 11982 w 61943"/>
                <a:gd name="connsiteY7" fmla="*/ 44724 h 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44245">
                  <a:moveTo>
                    <a:pt x="11982" y="44724"/>
                  </a:moveTo>
                  <a:cubicBezTo>
                    <a:pt x="10212" y="44724"/>
                    <a:pt x="8442" y="43839"/>
                    <a:pt x="7557" y="42069"/>
                  </a:cubicBezTo>
                  <a:cubicBezTo>
                    <a:pt x="5788" y="39414"/>
                    <a:pt x="6673" y="36759"/>
                    <a:pt x="9327" y="34990"/>
                  </a:cubicBezTo>
                  <a:lnTo>
                    <a:pt x="51803" y="7557"/>
                  </a:lnTo>
                  <a:cubicBezTo>
                    <a:pt x="54458" y="5788"/>
                    <a:pt x="57112" y="6673"/>
                    <a:pt x="58882" y="9327"/>
                  </a:cubicBezTo>
                  <a:cubicBezTo>
                    <a:pt x="60652" y="11982"/>
                    <a:pt x="59767" y="14637"/>
                    <a:pt x="57112" y="16407"/>
                  </a:cubicBezTo>
                  <a:lnTo>
                    <a:pt x="14637" y="43839"/>
                  </a:lnTo>
                  <a:cubicBezTo>
                    <a:pt x="13752" y="43839"/>
                    <a:pt x="12867" y="44724"/>
                    <a:pt x="11982" y="44724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31" name="Freeform: Shape 457">
              <a:extLst>
                <a:ext uri="{FF2B5EF4-FFF2-40B4-BE49-F238E27FC236}">
                  <a16:creationId xmlns:a16="http://schemas.microsoft.com/office/drawing/2014/main" id="{96BD9DE0-9ABC-8AA5-9859-977553772A07}"/>
                </a:ext>
              </a:extLst>
            </p:cNvPr>
            <p:cNvSpPr/>
            <p:nvPr/>
          </p:nvSpPr>
          <p:spPr>
            <a:xfrm>
              <a:off x="1996305" y="1462267"/>
              <a:ext cx="61943" cy="44245"/>
            </a:xfrm>
            <a:custGeom>
              <a:avLst/>
              <a:gdLst>
                <a:gd name="connsiteX0" fmla="*/ 11982 w 61943"/>
                <a:gd name="connsiteY0" fmla="*/ 44724 h 44245"/>
                <a:gd name="connsiteX1" fmla="*/ 7558 w 61943"/>
                <a:gd name="connsiteY1" fmla="*/ 42069 h 44245"/>
                <a:gd name="connsiteX2" fmla="*/ 9327 w 61943"/>
                <a:gd name="connsiteY2" fmla="*/ 34990 h 44245"/>
                <a:gd name="connsiteX3" fmla="*/ 51803 w 61943"/>
                <a:gd name="connsiteY3" fmla="*/ 7558 h 44245"/>
                <a:gd name="connsiteX4" fmla="*/ 58882 w 61943"/>
                <a:gd name="connsiteY4" fmla="*/ 9327 h 44245"/>
                <a:gd name="connsiteX5" fmla="*/ 57112 w 61943"/>
                <a:gd name="connsiteY5" fmla="*/ 16407 h 44245"/>
                <a:gd name="connsiteX6" fmla="*/ 14637 w 61943"/>
                <a:gd name="connsiteY6" fmla="*/ 43839 h 44245"/>
                <a:gd name="connsiteX7" fmla="*/ 11982 w 61943"/>
                <a:gd name="connsiteY7" fmla="*/ 44724 h 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44245">
                  <a:moveTo>
                    <a:pt x="11982" y="44724"/>
                  </a:moveTo>
                  <a:cubicBezTo>
                    <a:pt x="10212" y="44724"/>
                    <a:pt x="8442" y="43839"/>
                    <a:pt x="7558" y="42069"/>
                  </a:cubicBezTo>
                  <a:cubicBezTo>
                    <a:pt x="5788" y="39414"/>
                    <a:pt x="6673" y="36759"/>
                    <a:pt x="9327" y="34990"/>
                  </a:cubicBezTo>
                  <a:lnTo>
                    <a:pt x="51803" y="7558"/>
                  </a:lnTo>
                  <a:cubicBezTo>
                    <a:pt x="54457" y="5788"/>
                    <a:pt x="57112" y="6673"/>
                    <a:pt x="58882" y="9327"/>
                  </a:cubicBezTo>
                  <a:cubicBezTo>
                    <a:pt x="60652" y="11982"/>
                    <a:pt x="59767" y="14637"/>
                    <a:pt x="57112" y="16407"/>
                  </a:cubicBezTo>
                  <a:lnTo>
                    <a:pt x="14637" y="43839"/>
                  </a:lnTo>
                  <a:cubicBezTo>
                    <a:pt x="14637" y="44724"/>
                    <a:pt x="13752" y="44724"/>
                    <a:pt x="11982" y="44724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32" name="Freeform: Shape 458">
              <a:extLst>
                <a:ext uri="{FF2B5EF4-FFF2-40B4-BE49-F238E27FC236}">
                  <a16:creationId xmlns:a16="http://schemas.microsoft.com/office/drawing/2014/main" id="{975C90A2-9206-5323-2968-2C139DE48DA5}"/>
                </a:ext>
              </a:extLst>
            </p:cNvPr>
            <p:cNvSpPr/>
            <p:nvPr/>
          </p:nvSpPr>
          <p:spPr>
            <a:xfrm>
              <a:off x="2013118" y="1487044"/>
              <a:ext cx="61943" cy="44245"/>
            </a:xfrm>
            <a:custGeom>
              <a:avLst/>
              <a:gdLst>
                <a:gd name="connsiteX0" fmla="*/ 11982 w 61943"/>
                <a:gd name="connsiteY0" fmla="*/ 44724 h 44245"/>
                <a:gd name="connsiteX1" fmla="*/ 7558 w 61943"/>
                <a:gd name="connsiteY1" fmla="*/ 42069 h 44245"/>
                <a:gd name="connsiteX2" fmla="*/ 9327 w 61943"/>
                <a:gd name="connsiteY2" fmla="*/ 34990 h 44245"/>
                <a:gd name="connsiteX3" fmla="*/ 51803 w 61943"/>
                <a:gd name="connsiteY3" fmla="*/ 7557 h 44245"/>
                <a:gd name="connsiteX4" fmla="*/ 58882 w 61943"/>
                <a:gd name="connsiteY4" fmla="*/ 9327 h 44245"/>
                <a:gd name="connsiteX5" fmla="*/ 57112 w 61943"/>
                <a:gd name="connsiteY5" fmla="*/ 16407 h 44245"/>
                <a:gd name="connsiteX6" fmla="*/ 14637 w 61943"/>
                <a:gd name="connsiteY6" fmla="*/ 43839 h 44245"/>
                <a:gd name="connsiteX7" fmla="*/ 11982 w 61943"/>
                <a:gd name="connsiteY7" fmla="*/ 44724 h 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44245">
                  <a:moveTo>
                    <a:pt x="11982" y="44724"/>
                  </a:moveTo>
                  <a:cubicBezTo>
                    <a:pt x="10212" y="44724"/>
                    <a:pt x="8443" y="43839"/>
                    <a:pt x="7558" y="42069"/>
                  </a:cubicBezTo>
                  <a:cubicBezTo>
                    <a:pt x="5788" y="39414"/>
                    <a:pt x="6673" y="36759"/>
                    <a:pt x="9327" y="34990"/>
                  </a:cubicBezTo>
                  <a:lnTo>
                    <a:pt x="51803" y="7557"/>
                  </a:lnTo>
                  <a:cubicBezTo>
                    <a:pt x="54457" y="5788"/>
                    <a:pt x="57112" y="6673"/>
                    <a:pt x="58882" y="9327"/>
                  </a:cubicBezTo>
                  <a:cubicBezTo>
                    <a:pt x="60652" y="11982"/>
                    <a:pt x="59767" y="14637"/>
                    <a:pt x="57112" y="16407"/>
                  </a:cubicBezTo>
                  <a:lnTo>
                    <a:pt x="14637" y="43839"/>
                  </a:lnTo>
                  <a:cubicBezTo>
                    <a:pt x="13752" y="44724"/>
                    <a:pt x="12867" y="44724"/>
                    <a:pt x="11982" y="44724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33" name="Freeform: Shape 459">
              <a:extLst>
                <a:ext uri="{FF2B5EF4-FFF2-40B4-BE49-F238E27FC236}">
                  <a16:creationId xmlns:a16="http://schemas.microsoft.com/office/drawing/2014/main" id="{BB2082DF-2790-D7DB-0BB0-7E390E459A35}"/>
                </a:ext>
              </a:extLst>
            </p:cNvPr>
            <p:cNvSpPr/>
            <p:nvPr/>
          </p:nvSpPr>
          <p:spPr>
            <a:xfrm>
              <a:off x="2029932" y="1511821"/>
              <a:ext cx="61943" cy="44245"/>
            </a:xfrm>
            <a:custGeom>
              <a:avLst/>
              <a:gdLst>
                <a:gd name="connsiteX0" fmla="*/ 11982 w 61943"/>
                <a:gd name="connsiteY0" fmla="*/ 44723 h 44245"/>
                <a:gd name="connsiteX1" fmla="*/ 7558 w 61943"/>
                <a:gd name="connsiteY1" fmla="*/ 42069 h 44245"/>
                <a:gd name="connsiteX2" fmla="*/ 9328 w 61943"/>
                <a:gd name="connsiteY2" fmla="*/ 34990 h 44245"/>
                <a:gd name="connsiteX3" fmla="*/ 51803 w 61943"/>
                <a:gd name="connsiteY3" fmla="*/ 7558 h 44245"/>
                <a:gd name="connsiteX4" fmla="*/ 58882 w 61943"/>
                <a:gd name="connsiteY4" fmla="*/ 9327 h 44245"/>
                <a:gd name="connsiteX5" fmla="*/ 57112 w 61943"/>
                <a:gd name="connsiteY5" fmla="*/ 16407 h 44245"/>
                <a:gd name="connsiteX6" fmla="*/ 14637 w 61943"/>
                <a:gd name="connsiteY6" fmla="*/ 43839 h 44245"/>
                <a:gd name="connsiteX7" fmla="*/ 11982 w 61943"/>
                <a:gd name="connsiteY7" fmla="*/ 44723 h 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44245">
                  <a:moveTo>
                    <a:pt x="11982" y="44723"/>
                  </a:moveTo>
                  <a:cubicBezTo>
                    <a:pt x="10212" y="44723"/>
                    <a:pt x="8443" y="43839"/>
                    <a:pt x="7558" y="42069"/>
                  </a:cubicBezTo>
                  <a:cubicBezTo>
                    <a:pt x="5788" y="39414"/>
                    <a:pt x="6673" y="36759"/>
                    <a:pt x="9328" y="34990"/>
                  </a:cubicBezTo>
                  <a:lnTo>
                    <a:pt x="51803" y="7558"/>
                  </a:lnTo>
                  <a:cubicBezTo>
                    <a:pt x="54457" y="5788"/>
                    <a:pt x="57112" y="6673"/>
                    <a:pt x="58882" y="9327"/>
                  </a:cubicBezTo>
                  <a:cubicBezTo>
                    <a:pt x="60652" y="11982"/>
                    <a:pt x="59767" y="14637"/>
                    <a:pt x="57112" y="16407"/>
                  </a:cubicBezTo>
                  <a:lnTo>
                    <a:pt x="14637" y="43839"/>
                  </a:lnTo>
                  <a:cubicBezTo>
                    <a:pt x="13752" y="44723"/>
                    <a:pt x="12867" y="44723"/>
                    <a:pt x="11982" y="44723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34" name="Freeform: Shape 460">
              <a:extLst>
                <a:ext uri="{FF2B5EF4-FFF2-40B4-BE49-F238E27FC236}">
                  <a16:creationId xmlns:a16="http://schemas.microsoft.com/office/drawing/2014/main" id="{78CD1609-5073-C0A7-F209-C7141509688A}"/>
                </a:ext>
              </a:extLst>
            </p:cNvPr>
            <p:cNvSpPr/>
            <p:nvPr/>
          </p:nvSpPr>
          <p:spPr>
            <a:xfrm>
              <a:off x="2045860" y="1525980"/>
              <a:ext cx="79641" cy="61943"/>
            </a:xfrm>
            <a:custGeom>
              <a:avLst/>
              <a:gdLst>
                <a:gd name="connsiteX0" fmla="*/ 11982 w 79641"/>
                <a:gd name="connsiteY0" fmla="*/ 55342 h 61943"/>
                <a:gd name="connsiteX1" fmla="*/ 7557 w 79641"/>
                <a:gd name="connsiteY1" fmla="*/ 52688 h 61943"/>
                <a:gd name="connsiteX2" fmla="*/ 9327 w 79641"/>
                <a:gd name="connsiteY2" fmla="*/ 45608 h 61943"/>
                <a:gd name="connsiteX3" fmla="*/ 73040 w 79641"/>
                <a:gd name="connsiteY3" fmla="*/ 7558 h 61943"/>
                <a:gd name="connsiteX4" fmla="*/ 80120 w 79641"/>
                <a:gd name="connsiteY4" fmla="*/ 9327 h 61943"/>
                <a:gd name="connsiteX5" fmla="*/ 78350 w 79641"/>
                <a:gd name="connsiteY5" fmla="*/ 16407 h 61943"/>
                <a:gd name="connsiteX6" fmla="*/ 14637 w 79641"/>
                <a:gd name="connsiteY6" fmla="*/ 54457 h 61943"/>
                <a:gd name="connsiteX7" fmla="*/ 11982 w 79641"/>
                <a:gd name="connsiteY7" fmla="*/ 55342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641" h="61943">
                  <a:moveTo>
                    <a:pt x="11982" y="55342"/>
                  </a:moveTo>
                  <a:cubicBezTo>
                    <a:pt x="10212" y="55342"/>
                    <a:pt x="8442" y="54457"/>
                    <a:pt x="7557" y="52688"/>
                  </a:cubicBezTo>
                  <a:cubicBezTo>
                    <a:pt x="5788" y="50033"/>
                    <a:pt x="6673" y="47378"/>
                    <a:pt x="9327" y="45608"/>
                  </a:cubicBezTo>
                  <a:lnTo>
                    <a:pt x="73040" y="7558"/>
                  </a:lnTo>
                  <a:cubicBezTo>
                    <a:pt x="75695" y="5788"/>
                    <a:pt x="78350" y="6673"/>
                    <a:pt x="80120" y="9327"/>
                  </a:cubicBezTo>
                  <a:cubicBezTo>
                    <a:pt x="81889" y="11982"/>
                    <a:pt x="81005" y="14637"/>
                    <a:pt x="78350" y="16407"/>
                  </a:cubicBezTo>
                  <a:lnTo>
                    <a:pt x="14637" y="54457"/>
                  </a:lnTo>
                  <a:cubicBezTo>
                    <a:pt x="13752" y="55342"/>
                    <a:pt x="12867" y="55342"/>
                    <a:pt x="11982" y="55342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35" name="Freeform: Shape 461">
              <a:extLst>
                <a:ext uri="{FF2B5EF4-FFF2-40B4-BE49-F238E27FC236}">
                  <a16:creationId xmlns:a16="http://schemas.microsoft.com/office/drawing/2014/main" id="{0F9014E9-28BF-D0D5-CECA-FCCF82DE27C3}"/>
                </a:ext>
              </a:extLst>
            </p:cNvPr>
            <p:cNvSpPr/>
            <p:nvPr/>
          </p:nvSpPr>
          <p:spPr>
            <a:xfrm>
              <a:off x="2062673" y="1561376"/>
              <a:ext cx="61943" cy="44245"/>
            </a:xfrm>
            <a:custGeom>
              <a:avLst/>
              <a:gdLst>
                <a:gd name="connsiteX0" fmla="*/ 11982 w 61943"/>
                <a:gd name="connsiteY0" fmla="*/ 44723 h 44245"/>
                <a:gd name="connsiteX1" fmla="*/ 7558 w 61943"/>
                <a:gd name="connsiteY1" fmla="*/ 42069 h 44245"/>
                <a:gd name="connsiteX2" fmla="*/ 9327 w 61943"/>
                <a:gd name="connsiteY2" fmla="*/ 34989 h 44245"/>
                <a:gd name="connsiteX3" fmla="*/ 51803 w 61943"/>
                <a:gd name="connsiteY3" fmla="*/ 7558 h 44245"/>
                <a:gd name="connsiteX4" fmla="*/ 58882 w 61943"/>
                <a:gd name="connsiteY4" fmla="*/ 9327 h 44245"/>
                <a:gd name="connsiteX5" fmla="*/ 57112 w 61943"/>
                <a:gd name="connsiteY5" fmla="*/ 16407 h 44245"/>
                <a:gd name="connsiteX6" fmla="*/ 14637 w 61943"/>
                <a:gd name="connsiteY6" fmla="*/ 43838 h 44245"/>
                <a:gd name="connsiteX7" fmla="*/ 11982 w 61943"/>
                <a:gd name="connsiteY7" fmla="*/ 44723 h 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44245">
                  <a:moveTo>
                    <a:pt x="11982" y="44723"/>
                  </a:moveTo>
                  <a:cubicBezTo>
                    <a:pt x="10212" y="44723"/>
                    <a:pt x="8442" y="43838"/>
                    <a:pt x="7558" y="42069"/>
                  </a:cubicBezTo>
                  <a:cubicBezTo>
                    <a:pt x="5788" y="39414"/>
                    <a:pt x="6673" y="36759"/>
                    <a:pt x="9327" y="34989"/>
                  </a:cubicBezTo>
                  <a:lnTo>
                    <a:pt x="51803" y="7558"/>
                  </a:lnTo>
                  <a:cubicBezTo>
                    <a:pt x="54457" y="5788"/>
                    <a:pt x="57112" y="6673"/>
                    <a:pt x="58882" y="9327"/>
                  </a:cubicBezTo>
                  <a:cubicBezTo>
                    <a:pt x="60652" y="11982"/>
                    <a:pt x="59767" y="14637"/>
                    <a:pt x="57112" y="16407"/>
                  </a:cubicBezTo>
                  <a:lnTo>
                    <a:pt x="14637" y="43838"/>
                  </a:lnTo>
                  <a:cubicBezTo>
                    <a:pt x="13752" y="43838"/>
                    <a:pt x="12867" y="44723"/>
                    <a:pt x="11982" y="44723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36" name="Freeform: Shape 462">
              <a:extLst>
                <a:ext uri="{FF2B5EF4-FFF2-40B4-BE49-F238E27FC236}">
                  <a16:creationId xmlns:a16="http://schemas.microsoft.com/office/drawing/2014/main" id="{B1766C4D-2197-F5F1-E092-2CBFDDDF9CD5}"/>
                </a:ext>
              </a:extLst>
            </p:cNvPr>
            <p:cNvSpPr/>
            <p:nvPr/>
          </p:nvSpPr>
          <p:spPr>
            <a:xfrm>
              <a:off x="2078601" y="1586153"/>
              <a:ext cx="61943" cy="44245"/>
            </a:xfrm>
            <a:custGeom>
              <a:avLst/>
              <a:gdLst>
                <a:gd name="connsiteX0" fmla="*/ 11982 w 61943"/>
                <a:gd name="connsiteY0" fmla="*/ 44724 h 44245"/>
                <a:gd name="connsiteX1" fmla="*/ 7558 w 61943"/>
                <a:gd name="connsiteY1" fmla="*/ 42069 h 44245"/>
                <a:gd name="connsiteX2" fmla="*/ 9328 w 61943"/>
                <a:gd name="connsiteY2" fmla="*/ 34990 h 44245"/>
                <a:gd name="connsiteX3" fmla="*/ 51803 w 61943"/>
                <a:gd name="connsiteY3" fmla="*/ 7558 h 44245"/>
                <a:gd name="connsiteX4" fmla="*/ 58882 w 61943"/>
                <a:gd name="connsiteY4" fmla="*/ 9327 h 44245"/>
                <a:gd name="connsiteX5" fmla="*/ 57112 w 61943"/>
                <a:gd name="connsiteY5" fmla="*/ 16407 h 44245"/>
                <a:gd name="connsiteX6" fmla="*/ 14637 w 61943"/>
                <a:gd name="connsiteY6" fmla="*/ 43839 h 44245"/>
                <a:gd name="connsiteX7" fmla="*/ 11982 w 61943"/>
                <a:gd name="connsiteY7" fmla="*/ 44724 h 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44245">
                  <a:moveTo>
                    <a:pt x="11982" y="44724"/>
                  </a:moveTo>
                  <a:cubicBezTo>
                    <a:pt x="10212" y="44724"/>
                    <a:pt x="8443" y="43839"/>
                    <a:pt x="7558" y="42069"/>
                  </a:cubicBezTo>
                  <a:cubicBezTo>
                    <a:pt x="5788" y="39414"/>
                    <a:pt x="6673" y="36759"/>
                    <a:pt x="9328" y="34990"/>
                  </a:cubicBezTo>
                  <a:lnTo>
                    <a:pt x="51803" y="7558"/>
                  </a:lnTo>
                  <a:cubicBezTo>
                    <a:pt x="54457" y="5788"/>
                    <a:pt x="57112" y="6673"/>
                    <a:pt x="58882" y="9327"/>
                  </a:cubicBezTo>
                  <a:cubicBezTo>
                    <a:pt x="60652" y="11982"/>
                    <a:pt x="59767" y="14637"/>
                    <a:pt x="57112" y="16407"/>
                  </a:cubicBezTo>
                  <a:lnTo>
                    <a:pt x="14637" y="43839"/>
                  </a:lnTo>
                  <a:cubicBezTo>
                    <a:pt x="13752" y="43839"/>
                    <a:pt x="12867" y="44724"/>
                    <a:pt x="11982" y="44724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37" name="Freeform: Shape 463">
              <a:extLst>
                <a:ext uri="{FF2B5EF4-FFF2-40B4-BE49-F238E27FC236}">
                  <a16:creationId xmlns:a16="http://schemas.microsoft.com/office/drawing/2014/main" id="{8E292B64-045D-B9C5-51CE-D7EC88094B2E}"/>
                </a:ext>
              </a:extLst>
            </p:cNvPr>
            <p:cNvSpPr/>
            <p:nvPr/>
          </p:nvSpPr>
          <p:spPr>
            <a:xfrm>
              <a:off x="2095415" y="1610046"/>
              <a:ext cx="61943" cy="44245"/>
            </a:xfrm>
            <a:custGeom>
              <a:avLst/>
              <a:gdLst>
                <a:gd name="connsiteX0" fmla="*/ 11982 w 61943"/>
                <a:gd name="connsiteY0" fmla="*/ 44723 h 44245"/>
                <a:gd name="connsiteX1" fmla="*/ 7557 w 61943"/>
                <a:gd name="connsiteY1" fmla="*/ 42069 h 44245"/>
                <a:gd name="connsiteX2" fmla="*/ 9327 w 61943"/>
                <a:gd name="connsiteY2" fmla="*/ 34989 h 44245"/>
                <a:gd name="connsiteX3" fmla="*/ 51803 w 61943"/>
                <a:gd name="connsiteY3" fmla="*/ 7558 h 44245"/>
                <a:gd name="connsiteX4" fmla="*/ 58882 w 61943"/>
                <a:gd name="connsiteY4" fmla="*/ 9327 h 44245"/>
                <a:gd name="connsiteX5" fmla="*/ 57112 w 61943"/>
                <a:gd name="connsiteY5" fmla="*/ 16407 h 44245"/>
                <a:gd name="connsiteX6" fmla="*/ 14637 w 61943"/>
                <a:gd name="connsiteY6" fmla="*/ 43838 h 44245"/>
                <a:gd name="connsiteX7" fmla="*/ 11982 w 61943"/>
                <a:gd name="connsiteY7" fmla="*/ 44723 h 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44245">
                  <a:moveTo>
                    <a:pt x="11982" y="44723"/>
                  </a:moveTo>
                  <a:cubicBezTo>
                    <a:pt x="10212" y="44723"/>
                    <a:pt x="8442" y="43838"/>
                    <a:pt x="7557" y="42069"/>
                  </a:cubicBezTo>
                  <a:cubicBezTo>
                    <a:pt x="5788" y="39414"/>
                    <a:pt x="6673" y="36759"/>
                    <a:pt x="9327" y="34989"/>
                  </a:cubicBezTo>
                  <a:lnTo>
                    <a:pt x="51803" y="7558"/>
                  </a:lnTo>
                  <a:cubicBezTo>
                    <a:pt x="54458" y="5788"/>
                    <a:pt x="57112" y="6673"/>
                    <a:pt x="58882" y="9327"/>
                  </a:cubicBezTo>
                  <a:cubicBezTo>
                    <a:pt x="60652" y="11982"/>
                    <a:pt x="59767" y="14637"/>
                    <a:pt x="57112" y="16407"/>
                  </a:cubicBezTo>
                  <a:lnTo>
                    <a:pt x="14637" y="43838"/>
                  </a:lnTo>
                  <a:cubicBezTo>
                    <a:pt x="13752" y="44723"/>
                    <a:pt x="12867" y="44723"/>
                    <a:pt x="11982" y="44723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38" name="Freeform: Shape 464">
              <a:extLst>
                <a:ext uri="{FF2B5EF4-FFF2-40B4-BE49-F238E27FC236}">
                  <a16:creationId xmlns:a16="http://schemas.microsoft.com/office/drawing/2014/main" id="{01EA4FE8-340D-C6C5-5307-17DA6B2E6E01}"/>
                </a:ext>
              </a:extLst>
            </p:cNvPr>
            <p:cNvSpPr/>
            <p:nvPr/>
          </p:nvSpPr>
          <p:spPr>
            <a:xfrm>
              <a:off x="2111343" y="1634823"/>
              <a:ext cx="61943" cy="44245"/>
            </a:xfrm>
            <a:custGeom>
              <a:avLst/>
              <a:gdLst>
                <a:gd name="connsiteX0" fmla="*/ 11982 w 61943"/>
                <a:gd name="connsiteY0" fmla="*/ 44724 h 44245"/>
                <a:gd name="connsiteX1" fmla="*/ 7558 w 61943"/>
                <a:gd name="connsiteY1" fmla="*/ 42069 h 44245"/>
                <a:gd name="connsiteX2" fmla="*/ 9327 w 61943"/>
                <a:gd name="connsiteY2" fmla="*/ 34990 h 44245"/>
                <a:gd name="connsiteX3" fmla="*/ 51803 w 61943"/>
                <a:gd name="connsiteY3" fmla="*/ 7558 h 44245"/>
                <a:gd name="connsiteX4" fmla="*/ 58882 w 61943"/>
                <a:gd name="connsiteY4" fmla="*/ 9327 h 44245"/>
                <a:gd name="connsiteX5" fmla="*/ 57112 w 61943"/>
                <a:gd name="connsiteY5" fmla="*/ 16407 h 44245"/>
                <a:gd name="connsiteX6" fmla="*/ 14637 w 61943"/>
                <a:gd name="connsiteY6" fmla="*/ 43839 h 44245"/>
                <a:gd name="connsiteX7" fmla="*/ 11982 w 61943"/>
                <a:gd name="connsiteY7" fmla="*/ 44724 h 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44245">
                  <a:moveTo>
                    <a:pt x="11982" y="44724"/>
                  </a:moveTo>
                  <a:cubicBezTo>
                    <a:pt x="10212" y="44724"/>
                    <a:pt x="8442" y="43839"/>
                    <a:pt x="7558" y="42069"/>
                  </a:cubicBezTo>
                  <a:cubicBezTo>
                    <a:pt x="5788" y="39414"/>
                    <a:pt x="6673" y="36759"/>
                    <a:pt x="9327" y="34990"/>
                  </a:cubicBezTo>
                  <a:lnTo>
                    <a:pt x="51803" y="7558"/>
                  </a:lnTo>
                  <a:cubicBezTo>
                    <a:pt x="54457" y="5788"/>
                    <a:pt x="57112" y="6673"/>
                    <a:pt x="58882" y="9327"/>
                  </a:cubicBezTo>
                  <a:cubicBezTo>
                    <a:pt x="60652" y="11982"/>
                    <a:pt x="59767" y="14637"/>
                    <a:pt x="57112" y="16407"/>
                  </a:cubicBezTo>
                  <a:lnTo>
                    <a:pt x="14637" y="43839"/>
                  </a:lnTo>
                  <a:cubicBezTo>
                    <a:pt x="14637" y="44724"/>
                    <a:pt x="12867" y="44724"/>
                    <a:pt x="11982" y="44724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39" name="Freeform: Shape 465">
              <a:extLst>
                <a:ext uri="{FF2B5EF4-FFF2-40B4-BE49-F238E27FC236}">
                  <a16:creationId xmlns:a16="http://schemas.microsoft.com/office/drawing/2014/main" id="{7F160DA5-BCF9-62E8-A557-757AA71ABE0D}"/>
                </a:ext>
              </a:extLst>
            </p:cNvPr>
            <p:cNvSpPr/>
            <p:nvPr/>
          </p:nvSpPr>
          <p:spPr>
            <a:xfrm>
              <a:off x="2128156" y="1648981"/>
              <a:ext cx="79641" cy="61943"/>
            </a:xfrm>
            <a:custGeom>
              <a:avLst/>
              <a:gdLst>
                <a:gd name="connsiteX0" fmla="*/ 11982 w 79641"/>
                <a:gd name="connsiteY0" fmla="*/ 55342 h 61943"/>
                <a:gd name="connsiteX1" fmla="*/ 7558 w 79641"/>
                <a:gd name="connsiteY1" fmla="*/ 52688 h 61943"/>
                <a:gd name="connsiteX2" fmla="*/ 9327 w 79641"/>
                <a:gd name="connsiteY2" fmla="*/ 45608 h 61943"/>
                <a:gd name="connsiteX3" fmla="*/ 73040 w 79641"/>
                <a:gd name="connsiteY3" fmla="*/ 7558 h 61943"/>
                <a:gd name="connsiteX4" fmla="*/ 80120 w 79641"/>
                <a:gd name="connsiteY4" fmla="*/ 9327 h 61943"/>
                <a:gd name="connsiteX5" fmla="*/ 78350 w 79641"/>
                <a:gd name="connsiteY5" fmla="*/ 16407 h 61943"/>
                <a:gd name="connsiteX6" fmla="*/ 14637 w 79641"/>
                <a:gd name="connsiteY6" fmla="*/ 54457 h 61943"/>
                <a:gd name="connsiteX7" fmla="*/ 11982 w 79641"/>
                <a:gd name="connsiteY7" fmla="*/ 55342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641" h="61943">
                  <a:moveTo>
                    <a:pt x="11982" y="55342"/>
                  </a:moveTo>
                  <a:cubicBezTo>
                    <a:pt x="10212" y="55342"/>
                    <a:pt x="8443" y="54457"/>
                    <a:pt x="7558" y="52688"/>
                  </a:cubicBezTo>
                  <a:cubicBezTo>
                    <a:pt x="5788" y="50033"/>
                    <a:pt x="6673" y="47378"/>
                    <a:pt x="9327" y="45608"/>
                  </a:cubicBezTo>
                  <a:lnTo>
                    <a:pt x="73040" y="7558"/>
                  </a:lnTo>
                  <a:cubicBezTo>
                    <a:pt x="75695" y="5788"/>
                    <a:pt x="78350" y="6673"/>
                    <a:pt x="80120" y="9327"/>
                  </a:cubicBezTo>
                  <a:cubicBezTo>
                    <a:pt x="81889" y="11982"/>
                    <a:pt x="81004" y="14637"/>
                    <a:pt x="78350" y="16407"/>
                  </a:cubicBezTo>
                  <a:lnTo>
                    <a:pt x="14637" y="54457"/>
                  </a:lnTo>
                  <a:cubicBezTo>
                    <a:pt x="13752" y="55342"/>
                    <a:pt x="12867" y="55342"/>
                    <a:pt x="11982" y="55342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40" name="Freeform: Shape 466">
              <a:extLst>
                <a:ext uri="{FF2B5EF4-FFF2-40B4-BE49-F238E27FC236}">
                  <a16:creationId xmlns:a16="http://schemas.microsoft.com/office/drawing/2014/main" id="{A4633129-1BBE-368A-53CD-3255E9ECDF96}"/>
                </a:ext>
              </a:extLst>
            </p:cNvPr>
            <p:cNvSpPr/>
            <p:nvPr/>
          </p:nvSpPr>
          <p:spPr>
            <a:xfrm>
              <a:off x="2144084" y="1684377"/>
              <a:ext cx="61943" cy="44245"/>
            </a:xfrm>
            <a:custGeom>
              <a:avLst/>
              <a:gdLst>
                <a:gd name="connsiteX0" fmla="*/ 11982 w 61943"/>
                <a:gd name="connsiteY0" fmla="*/ 44723 h 44245"/>
                <a:gd name="connsiteX1" fmla="*/ 7557 w 61943"/>
                <a:gd name="connsiteY1" fmla="*/ 42069 h 44245"/>
                <a:gd name="connsiteX2" fmla="*/ 9327 w 61943"/>
                <a:gd name="connsiteY2" fmla="*/ 34990 h 44245"/>
                <a:gd name="connsiteX3" fmla="*/ 51803 w 61943"/>
                <a:gd name="connsiteY3" fmla="*/ 7558 h 44245"/>
                <a:gd name="connsiteX4" fmla="*/ 58882 w 61943"/>
                <a:gd name="connsiteY4" fmla="*/ 9327 h 44245"/>
                <a:gd name="connsiteX5" fmla="*/ 57112 w 61943"/>
                <a:gd name="connsiteY5" fmla="*/ 16407 h 44245"/>
                <a:gd name="connsiteX6" fmla="*/ 14637 w 61943"/>
                <a:gd name="connsiteY6" fmla="*/ 43839 h 44245"/>
                <a:gd name="connsiteX7" fmla="*/ 11982 w 61943"/>
                <a:gd name="connsiteY7" fmla="*/ 44723 h 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44245">
                  <a:moveTo>
                    <a:pt x="11982" y="44723"/>
                  </a:moveTo>
                  <a:cubicBezTo>
                    <a:pt x="10212" y="44723"/>
                    <a:pt x="8442" y="43839"/>
                    <a:pt x="7557" y="42069"/>
                  </a:cubicBezTo>
                  <a:cubicBezTo>
                    <a:pt x="5788" y="39414"/>
                    <a:pt x="6673" y="36759"/>
                    <a:pt x="9327" y="34990"/>
                  </a:cubicBezTo>
                  <a:lnTo>
                    <a:pt x="51803" y="7558"/>
                  </a:lnTo>
                  <a:cubicBezTo>
                    <a:pt x="54458" y="5788"/>
                    <a:pt x="57112" y="6673"/>
                    <a:pt x="58882" y="9327"/>
                  </a:cubicBezTo>
                  <a:cubicBezTo>
                    <a:pt x="60652" y="11982"/>
                    <a:pt x="59767" y="14637"/>
                    <a:pt x="57112" y="16407"/>
                  </a:cubicBezTo>
                  <a:lnTo>
                    <a:pt x="14637" y="43839"/>
                  </a:lnTo>
                  <a:cubicBezTo>
                    <a:pt x="14637" y="44723"/>
                    <a:pt x="13752" y="44723"/>
                    <a:pt x="11982" y="44723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41" name="Freeform: Shape 467">
              <a:extLst>
                <a:ext uri="{FF2B5EF4-FFF2-40B4-BE49-F238E27FC236}">
                  <a16:creationId xmlns:a16="http://schemas.microsoft.com/office/drawing/2014/main" id="{AB2F7AC9-C63F-706C-5643-90189CBFAD53}"/>
                </a:ext>
              </a:extLst>
            </p:cNvPr>
            <p:cNvSpPr/>
            <p:nvPr/>
          </p:nvSpPr>
          <p:spPr>
            <a:xfrm>
              <a:off x="2160897" y="1709155"/>
              <a:ext cx="61943" cy="44245"/>
            </a:xfrm>
            <a:custGeom>
              <a:avLst/>
              <a:gdLst>
                <a:gd name="connsiteX0" fmla="*/ 11982 w 61943"/>
                <a:gd name="connsiteY0" fmla="*/ 44723 h 44245"/>
                <a:gd name="connsiteX1" fmla="*/ 7557 w 61943"/>
                <a:gd name="connsiteY1" fmla="*/ 42069 h 44245"/>
                <a:gd name="connsiteX2" fmla="*/ 9327 w 61943"/>
                <a:gd name="connsiteY2" fmla="*/ 34990 h 44245"/>
                <a:gd name="connsiteX3" fmla="*/ 51803 w 61943"/>
                <a:gd name="connsiteY3" fmla="*/ 7558 h 44245"/>
                <a:gd name="connsiteX4" fmla="*/ 58882 w 61943"/>
                <a:gd name="connsiteY4" fmla="*/ 9327 h 44245"/>
                <a:gd name="connsiteX5" fmla="*/ 57112 w 61943"/>
                <a:gd name="connsiteY5" fmla="*/ 16407 h 44245"/>
                <a:gd name="connsiteX6" fmla="*/ 14637 w 61943"/>
                <a:gd name="connsiteY6" fmla="*/ 43839 h 44245"/>
                <a:gd name="connsiteX7" fmla="*/ 11982 w 61943"/>
                <a:gd name="connsiteY7" fmla="*/ 44723 h 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44245">
                  <a:moveTo>
                    <a:pt x="11982" y="44723"/>
                  </a:moveTo>
                  <a:cubicBezTo>
                    <a:pt x="10212" y="44723"/>
                    <a:pt x="8442" y="43839"/>
                    <a:pt x="7557" y="42069"/>
                  </a:cubicBezTo>
                  <a:cubicBezTo>
                    <a:pt x="5788" y="39414"/>
                    <a:pt x="6673" y="36759"/>
                    <a:pt x="9327" y="34990"/>
                  </a:cubicBezTo>
                  <a:lnTo>
                    <a:pt x="51803" y="7558"/>
                  </a:lnTo>
                  <a:cubicBezTo>
                    <a:pt x="54457" y="5788"/>
                    <a:pt x="57112" y="6673"/>
                    <a:pt x="58882" y="9327"/>
                  </a:cubicBezTo>
                  <a:cubicBezTo>
                    <a:pt x="60652" y="11982"/>
                    <a:pt x="59767" y="14637"/>
                    <a:pt x="57112" y="16407"/>
                  </a:cubicBezTo>
                  <a:lnTo>
                    <a:pt x="14637" y="43839"/>
                  </a:lnTo>
                  <a:cubicBezTo>
                    <a:pt x="13752" y="43839"/>
                    <a:pt x="12867" y="44723"/>
                    <a:pt x="11982" y="44723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42" name="Freeform: Shape 468">
              <a:extLst>
                <a:ext uri="{FF2B5EF4-FFF2-40B4-BE49-F238E27FC236}">
                  <a16:creationId xmlns:a16="http://schemas.microsoft.com/office/drawing/2014/main" id="{B976BD68-1223-83FB-46B8-3DE7B315BFC8}"/>
                </a:ext>
              </a:extLst>
            </p:cNvPr>
            <p:cNvSpPr/>
            <p:nvPr/>
          </p:nvSpPr>
          <p:spPr>
            <a:xfrm>
              <a:off x="2177711" y="1733932"/>
              <a:ext cx="61943" cy="44245"/>
            </a:xfrm>
            <a:custGeom>
              <a:avLst/>
              <a:gdLst>
                <a:gd name="connsiteX0" fmla="*/ 11982 w 61943"/>
                <a:gd name="connsiteY0" fmla="*/ 44723 h 44245"/>
                <a:gd name="connsiteX1" fmla="*/ 7558 w 61943"/>
                <a:gd name="connsiteY1" fmla="*/ 42069 h 44245"/>
                <a:gd name="connsiteX2" fmla="*/ 9327 w 61943"/>
                <a:gd name="connsiteY2" fmla="*/ 34989 h 44245"/>
                <a:gd name="connsiteX3" fmla="*/ 51803 w 61943"/>
                <a:gd name="connsiteY3" fmla="*/ 7558 h 44245"/>
                <a:gd name="connsiteX4" fmla="*/ 58882 w 61943"/>
                <a:gd name="connsiteY4" fmla="*/ 9327 h 44245"/>
                <a:gd name="connsiteX5" fmla="*/ 57112 w 61943"/>
                <a:gd name="connsiteY5" fmla="*/ 16407 h 44245"/>
                <a:gd name="connsiteX6" fmla="*/ 14637 w 61943"/>
                <a:gd name="connsiteY6" fmla="*/ 43838 h 44245"/>
                <a:gd name="connsiteX7" fmla="*/ 11982 w 61943"/>
                <a:gd name="connsiteY7" fmla="*/ 44723 h 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44245">
                  <a:moveTo>
                    <a:pt x="11982" y="44723"/>
                  </a:moveTo>
                  <a:cubicBezTo>
                    <a:pt x="10212" y="44723"/>
                    <a:pt x="8442" y="43838"/>
                    <a:pt x="7558" y="42069"/>
                  </a:cubicBezTo>
                  <a:cubicBezTo>
                    <a:pt x="5788" y="39414"/>
                    <a:pt x="6673" y="36759"/>
                    <a:pt x="9327" y="34989"/>
                  </a:cubicBezTo>
                  <a:lnTo>
                    <a:pt x="51803" y="7558"/>
                  </a:lnTo>
                  <a:cubicBezTo>
                    <a:pt x="54457" y="5788"/>
                    <a:pt x="57112" y="6673"/>
                    <a:pt x="58882" y="9327"/>
                  </a:cubicBezTo>
                  <a:cubicBezTo>
                    <a:pt x="60652" y="11982"/>
                    <a:pt x="59767" y="14637"/>
                    <a:pt x="57112" y="16407"/>
                  </a:cubicBezTo>
                  <a:lnTo>
                    <a:pt x="14637" y="43838"/>
                  </a:lnTo>
                  <a:cubicBezTo>
                    <a:pt x="13752" y="43838"/>
                    <a:pt x="12867" y="44723"/>
                    <a:pt x="11982" y="44723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43" name="Freeform: Shape 469">
              <a:extLst>
                <a:ext uri="{FF2B5EF4-FFF2-40B4-BE49-F238E27FC236}">
                  <a16:creationId xmlns:a16="http://schemas.microsoft.com/office/drawing/2014/main" id="{A33888B1-C40A-BEA6-4591-8F973AD24464}"/>
                </a:ext>
              </a:extLst>
            </p:cNvPr>
            <p:cNvSpPr/>
            <p:nvPr/>
          </p:nvSpPr>
          <p:spPr>
            <a:xfrm>
              <a:off x="2193639" y="1757824"/>
              <a:ext cx="61943" cy="44245"/>
            </a:xfrm>
            <a:custGeom>
              <a:avLst/>
              <a:gdLst>
                <a:gd name="connsiteX0" fmla="*/ 11982 w 61943"/>
                <a:gd name="connsiteY0" fmla="*/ 44723 h 44245"/>
                <a:gd name="connsiteX1" fmla="*/ 7558 w 61943"/>
                <a:gd name="connsiteY1" fmla="*/ 42069 h 44245"/>
                <a:gd name="connsiteX2" fmla="*/ 9328 w 61943"/>
                <a:gd name="connsiteY2" fmla="*/ 34990 h 44245"/>
                <a:gd name="connsiteX3" fmla="*/ 51803 w 61943"/>
                <a:gd name="connsiteY3" fmla="*/ 7558 h 44245"/>
                <a:gd name="connsiteX4" fmla="*/ 58882 w 61943"/>
                <a:gd name="connsiteY4" fmla="*/ 9327 h 44245"/>
                <a:gd name="connsiteX5" fmla="*/ 57112 w 61943"/>
                <a:gd name="connsiteY5" fmla="*/ 16407 h 44245"/>
                <a:gd name="connsiteX6" fmla="*/ 14637 w 61943"/>
                <a:gd name="connsiteY6" fmla="*/ 43839 h 44245"/>
                <a:gd name="connsiteX7" fmla="*/ 11982 w 61943"/>
                <a:gd name="connsiteY7" fmla="*/ 44723 h 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44245">
                  <a:moveTo>
                    <a:pt x="11982" y="44723"/>
                  </a:moveTo>
                  <a:cubicBezTo>
                    <a:pt x="10212" y="44723"/>
                    <a:pt x="8443" y="43839"/>
                    <a:pt x="7558" y="42069"/>
                  </a:cubicBezTo>
                  <a:cubicBezTo>
                    <a:pt x="5788" y="39414"/>
                    <a:pt x="6673" y="36759"/>
                    <a:pt x="9328" y="34990"/>
                  </a:cubicBezTo>
                  <a:lnTo>
                    <a:pt x="51803" y="7558"/>
                  </a:lnTo>
                  <a:cubicBezTo>
                    <a:pt x="54457" y="5788"/>
                    <a:pt x="57112" y="6673"/>
                    <a:pt x="58882" y="9327"/>
                  </a:cubicBezTo>
                  <a:cubicBezTo>
                    <a:pt x="60652" y="11982"/>
                    <a:pt x="59767" y="14637"/>
                    <a:pt x="57112" y="16407"/>
                  </a:cubicBezTo>
                  <a:lnTo>
                    <a:pt x="14637" y="43839"/>
                  </a:lnTo>
                  <a:cubicBezTo>
                    <a:pt x="13752" y="44723"/>
                    <a:pt x="12867" y="44723"/>
                    <a:pt x="11982" y="44723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44" name="Freeform: Shape 470">
              <a:extLst>
                <a:ext uri="{FF2B5EF4-FFF2-40B4-BE49-F238E27FC236}">
                  <a16:creationId xmlns:a16="http://schemas.microsoft.com/office/drawing/2014/main" id="{AAD42A94-67AE-86E5-8DE3-642323BBEA7B}"/>
                </a:ext>
              </a:extLst>
            </p:cNvPr>
            <p:cNvSpPr/>
            <p:nvPr/>
          </p:nvSpPr>
          <p:spPr>
            <a:xfrm>
              <a:off x="2210452" y="1771983"/>
              <a:ext cx="79641" cy="61943"/>
            </a:xfrm>
            <a:custGeom>
              <a:avLst/>
              <a:gdLst>
                <a:gd name="connsiteX0" fmla="*/ 11982 w 79641"/>
                <a:gd name="connsiteY0" fmla="*/ 55342 h 61943"/>
                <a:gd name="connsiteX1" fmla="*/ 7557 w 79641"/>
                <a:gd name="connsiteY1" fmla="*/ 52688 h 61943"/>
                <a:gd name="connsiteX2" fmla="*/ 9327 w 79641"/>
                <a:gd name="connsiteY2" fmla="*/ 45608 h 61943"/>
                <a:gd name="connsiteX3" fmla="*/ 73040 w 79641"/>
                <a:gd name="connsiteY3" fmla="*/ 7558 h 61943"/>
                <a:gd name="connsiteX4" fmla="*/ 80120 w 79641"/>
                <a:gd name="connsiteY4" fmla="*/ 9327 h 61943"/>
                <a:gd name="connsiteX5" fmla="*/ 78350 w 79641"/>
                <a:gd name="connsiteY5" fmla="*/ 16407 h 61943"/>
                <a:gd name="connsiteX6" fmla="*/ 14637 w 79641"/>
                <a:gd name="connsiteY6" fmla="*/ 54457 h 61943"/>
                <a:gd name="connsiteX7" fmla="*/ 11982 w 79641"/>
                <a:gd name="connsiteY7" fmla="*/ 55342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641" h="61943">
                  <a:moveTo>
                    <a:pt x="11982" y="55342"/>
                  </a:moveTo>
                  <a:cubicBezTo>
                    <a:pt x="10212" y="55342"/>
                    <a:pt x="8442" y="54457"/>
                    <a:pt x="7557" y="52688"/>
                  </a:cubicBezTo>
                  <a:cubicBezTo>
                    <a:pt x="5788" y="50033"/>
                    <a:pt x="6673" y="47378"/>
                    <a:pt x="9327" y="45608"/>
                  </a:cubicBezTo>
                  <a:lnTo>
                    <a:pt x="73040" y="7558"/>
                  </a:lnTo>
                  <a:cubicBezTo>
                    <a:pt x="75695" y="5788"/>
                    <a:pt x="78350" y="6673"/>
                    <a:pt x="80120" y="9327"/>
                  </a:cubicBezTo>
                  <a:cubicBezTo>
                    <a:pt x="81889" y="11982"/>
                    <a:pt x="81005" y="14637"/>
                    <a:pt x="78350" y="16407"/>
                  </a:cubicBezTo>
                  <a:lnTo>
                    <a:pt x="14637" y="54457"/>
                  </a:lnTo>
                  <a:cubicBezTo>
                    <a:pt x="13752" y="55342"/>
                    <a:pt x="12867" y="55342"/>
                    <a:pt x="11982" y="55342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45" name="Freeform: Shape 471">
              <a:extLst>
                <a:ext uri="{FF2B5EF4-FFF2-40B4-BE49-F238E27FC236}">
                  <a16:creationId xmlns:a16="http://schemas.microsoft.com/office/drawing/2014/main" id="{DA8FEA71-3F4F-AA07-7532-9EA84B954FBA}"/>
                </a:ext>
              </a:extLst>
            </p:cNvPr>
            <p:cNvSpPr/>
            <p:nvPr/>
          </p:nvSpPr>
          <p:spPr>
            <a:xfrm>
              <a:off x="2226380" y="1807379"/>
              <a:ext cx="61943" cy="44245"/>
            </a:xfrm>
            <a:custGeom>
              <a:avLst/>
              <a:gdLst>
                <a:gd name="connsiteX0" fmla="*/ 11982 w 61943"/>
                <a:gd name="connsiteY0" fmla="*/ 44724 h 44245"/>
                <a:gd name="connsiteX1" fmla="*/ 7558 w 61943"/>
                <a:gd name="connsiteY1" fmla="*/ 42069 h 44245"/>
                <a:gd name="connsiteX2" fmla="*/ 9327 w 61943"/>
                <a:gd name="connsiteY2" fmla="*/ 34990 h 44245"/>
                <a:gd name="connsiteX3" fmla="*/ 51803 w 61943"/>
                <a:gd name="connsiteY3" fmla="*/ 7558 h 44245"/>
                <a:gd name="connsiteX4" fmla="*/ 58882 w 61943"/>
                <a:gd name="connsiteY4" fmla="*/ 9327 h 44245"/>
                <a:gd name="connsiteX5" fmla="*/ 57112 w 61943"/>
                <a:gd name="connsiteY5" fmla="*/ 16407 h 44245"/>
                <a:gd name="connsiteX6" fmla="*/ 14637 w 61943"/>
                <a:gd name="connsiteY6" fmla="*/ 43839 h 44245"/>
                <a:gd name="connsiteX7" fmla="*/ 11982 w 61943"/>
                <a:gd name="connsiteY7" fmla="*/ 44724 h 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44245">
                  <a:moveTo>
                    <a:pt x="11982" y="44724"/>
                  </a:moveTo>
                  <a:cubicBezTo>
                    <a:pt x="10212" y="44724"/>
                    <a:pt x="8442" y="43839"/>
                    <a:pt x="7558" y="42069"/>
                  </a:cubicBezTo>
                  <a:cubicBezTo>
                    <a:pt x="5788" y="39414"/>
                    <a:pt x="6673" y="36759"/>
                    <a:pt x="9327" y="34990"/>
                  </a:cubicBezTo>
                  <a:lnTo>
                    <a:pt x="51803" y="7558"/>
                  </a:lnTo>
                  <a:cubicBezTo>
                    <a:pt x="54457" y="5788"/>
                    <a:pt x="57112" y="6673"/>
                    <a:pt x="58882" y="9327"/>
                  </a:cubicBezTo>
                  <a:cubicBezTo>
                    <a:pt x="60652" y="11982"/>
                    <a:pt x="59767" y="14637"/>
                    <a:pt x="57112" y="16407"/>
                  </a:cubicBezTo>
                  <a:lnTo>
                    <a:pt x="14637" y="43839"/>
                  </a:lnTo>
                  <a:cubicBezTo>
                    <a:pt x="13752" y="44724"/>
                    <a:pt x="12867" y="44724"/>
                    <a:pt x="11982" y="44724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46" name="Freeform: Shape 472">
              <a:extLst>
                <a:ext uri="{FF2B5EF4-FFF2-40B4-BE49-F238E27FC236}">
                  <a16:creationId xmlns:a16="http://schemas.microsoft.com/office/drawing/2014/main" id="{6C574615-0C99-0113-D0BA-A682FAADF8EF}"/>
                </a:ext>
              </a:extLst>
            </p:cNvPr>
            <p:cNvSpPr/>
            <p:nvPr/>
          </p:nvSpPr>
          <p:spPr>
            <a:xfrm>
              <a:off x="2243193" y="1832156"/>
              <a:ext cx="61943" cy="44245"/>
            </a:xfrm>
            <a:custGeom>
              <a:avLst/>
              <a:gdLst>
                <a:gd name="connsiteX0" fmla="*/ 11982 w 61943"/>
                <a:gd name="connsiteY0" fmla="*/ 44724 h 44245"/>
                <a:gd name="connsiteX1" fmla="*/ 7558 w 61943"/>
                <a:gd name="connsiteY1" fmla="*/ 42069 h 44245"/>
                <a:gd name="connsiteX2" fmla="*/ 9327 w 61943"/>
                <a:gd name="connsiteY2" fmla="*/ 34990 h 44245"/>
                <a:gd name="connsiteX3" fmla="*/ 51803 w 61943"/>
                <a:gd name="connsiteY3" fmla="*/ 7557 h 44245"/>
                <a:gd name="connsiteX4" fmla="*/ 58882 w 61943"/>
                <a:gd name="connsiteY4" fmla="*/ 9327 h 44245"/>
                <a:gd name="connsiteX5" fmla="*/ 57112 w 61943"/>
                <a:gd name="connsiteY5" fmla="*/ 16407 h 44245"/>
                <a:gd name="connsiteX6" fmla="*/ 14637 w 61943"/>
                <a:gd name="connsiteY6" fmla="*/ 43839 h 44245"/>
                <a:gd name="connsiteX7" fmla="*/ 11982 w 61943"/>
                <a:gd name="connsiteY7" fmla="*/ 44724 h 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44245">
                  <a:moveTo>
                    <a:pt x="11982" y="44724"/>
                  </a:moveTo>
                  <a:cubicBezTo>
                    <a:pt x="10212" y="44724"/>
                    <a:pt x="8443" y="43839"/>
                    <a:pt x="7558" y="42069"/>
                  </a:cubicBezTo>
                  <a:cubicBezTo>
                    <a:pt x="5788" y="39414"/>
                    <a:pt x="6673" y="36759"/>
                    <a:pt x="9327" y="34990"/>
                  </a:cubicBezTo>
                  <a:lnTo>
                    <a:pt x="51803" y="7557"/>
                  </a:lnTo>
                  <a:cubicBezTo>
                    <a:pt x="54457" y="5788"/>
                    <a:pt x="57112" y="6673"/>
                    <a:pt x="58882" y="9327"/>
                  </a:cubicBezTo>
                  <a:cubicBezTo>
                    <a:pt x="60652" y="11982"/>
                    <a:pt x="59767" y="14637"/>
                    <a:pt x="57112" y="16407"/>
                  </a:cubicBezTo>
                  <a:lnTo>
                    <a:pt x="14637" y="43839"/>
                  </a:lnTo>
                  <a:cubicBezTo>
                    <a:pt x="13752" y="44724"/>
                    <a:pt x="12867" y="44724"/>
                    <a:pt x="11982" y="44724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47" name="Freeform: Shape 473">
              <a:extLst>
                <a:ext uri="{FF2B5EF4-FFF2-40B4-BE49-F238E27FC236}">
                  <a16:creationId xmlns:a16="http://schemas.microsoft.com/office/drawing/2014/main" id="{1DCFCCDE-FB0B-8843-30FA-5F97CCBD5EF4}"/>
                </a:ext>
              </a:extLst>
            </p:cNvPr>
            <p:cNvSpPr/>
            <p:nvPr/>
          </p:nvSpPr>
          <p:spPr>
            <a:xfrm>
              <a:off x="2259122" y="1856934"/>
              <a:ext cx="61943" cy="44245"/>
            </a:xfrm>
            <a:custGeom>
              <a:avLst/>
              <a:gdLst>
                <a:gd name="connsiteX0" fmla="*/ 11982 w 61943"/>
                <a:gd name="connsiteY0" fmla="*/ 44723 h 44245"/>
                <a:gd name="connsiteX1" fmla="*/ 7557 w 61943"/>
                <a:gd name="connsiteY1" fmla="*/ 42069 h 44245"/>
                <a:gd name="connsiteX2" fmla="*/ 9327 w 61943"/>
                <a:gd name="connsiteY2" fmla="*/ 34990 h 44245"/>
                <a:gd name="connsiteX3" fmla="*/ 51803 w 61943"/>
                <a:gd name="connsiteY3" fmla="*/ 7558 h 44245"/>
                <a:gd name="connsiteX4" fmla="*/ 58882 w 61943"/>
                <a:gd name="connsiteY4" fmla="*/ 9327 h 44245"/>
                <a:gd name="connsiteX5" fmla="*/ 57112 w 61943"/>
                <a:gd name="connsiteY5" fmla="*/ 16407 h 44245"/>
                <a:gd name="connsiteX6" fmla="*/ 14637 w 61943"/>
                <a:gd name="connsiteY6" fmla="*/ 43839 h 44245"/>
                <a:gd name="connsiteX7" fmla="*/ 11982 w 61943"/>
                <a:gd name="connsiteY7" fmla="*/ 44723 h 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44245">
                  <a:moveTo>
                    <a:pt x="11982" y="44723"/>
                  </a:moveTo>
                  <a:cubicBezTo>
                    <a:pt x="10212" y="44723"/>
                    <a:pt x="8442" y="43839"/>
                    <a:pt x="7557" y="42069"/>
                  </a:cubicBezTo>
                  <a:cubicBezTo>
                    <a:pt x="5788" y="39414"/>
                    <a:pt x="6673" y="36759"/>
                    <a:pt x="9327" y="34990"/>
                  </a:cubicBezTo>
                  <a:lnTo>
                    <a:pt x="51803" y="7558"/>
                  </a:lnTo>
                  <a:cubicBezTo>
                    <a:pt x="54458" y="5788"/>
                    <a:pt x="57112" y="6673"/>
                    <a:pt x="58882" y="9327"/>
                  </a:cubicBezTo>
                  <a:cubicBezTo>
                    <a:pt x="60652" y="11982"/>
                    <a:pt x="59767" y="14637"/>
                    <a:pt x="57112" y="16407"/>
                  </a:cubicBezTo>
                  <a:lnTo>
                    <a:pt x="14637" y="43839"/>
                  </a:lnTo>
                  <a:cubicBezTo>
                    <a:pt x="14637" y="44723"/>
                    <a:pt x="12867" y="44723"/>
                    <a:pt x="11982" y="44723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48" name="Freeform: Shape 474">
              <a:extLst>
                <a:ext uri="{FF2B5EF4-FFF2-40B4-BE49-F238E27FC236}">
                  <a16:creationId xmlns:a16="http://schemas.microsoft.com/office/drawing/2014/main" id="{B81276B0-97C9-33BF-B4EA-50DEEDA7A2E9}"/>
                </a:ext>
              </a:extLst>
            </p:cNvPr>
            <p:cNvSpPr/>
            <p:nvPr/>
          </p:nvSpPr>
          <p:spPr>
            <a:xfrm>
              <a:off x="2275935" y="1881711"/>
              <a:ext cx="61943" cy="44245"/>
            </a:xfrm>
            <a:custGeom>
              <a:avLst/>
              <a:gdLst>
                <a:gd name="connsiteX0" fmla="*/ 11982 w 61943"/>
                <a:gd name="connsiteY0" fmla="*/ 44723 h 44245"/>
                <a:gd name="connsiteX1" fmla="*/ 7557 w 61943"/>
                <a:gd name="connsiteY1" fmla="*/ 42069 h 44245"/>
                <a:gd name="connsiteX2" fmla="*/ 9327 w 61943"/>
                <a:gd name="connsiteY2" fmla="*/ 34990 h 44245"/>
                <a:gd name="connsiteX3" fmla="*/ 51803 w 61943"/>
                <a:gd name="connsiteY3" fmla="*/ 7558 h 44245"/>
                <a:gd name="connsiteX4" fmla="*/ 58882 w 61943"/>
                <a:gd name="connsiteY4" fmla="*/ 9327 h 44245"/>
                <a:gd name="connsiteX5" fmla="*/ 57112 w 61943"/>
                <a:gd name="connsiteY5" fmla="*/ 16407 h 44245"/>
                <a:gd name="connsiteX6" fmla="*/ 14637 w 61943"/>
                <a:gd name="connsiteY6" fmla="*/ 43839 h 44245"/>
                <a:gd name="connsiteX7" fmla="*/ 11982 w 61943"/>
                <a:gd name="connsiteY7" fmla="*/ 44723 h 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44245">
                  <a:moveTo>
                    <a:pt x="11982" y="44723"/>
                  </a:moveTo>
                  <a:cubicBezTo>
                    <a:pt x="10212" y="44723"/>
                    <a:pt x="8442" y="43839"/>
                    <a:pt x="7557" y="42069"/>
                  </a:cubicBezTo>
                  <a:cubicBezTo>
                    <a:pt x="5788" y="39414"/>
                    <a:pt x="6673" y="36759"/>
                    <a:pt x="9327" y="34990"/>
                  </a:cubicBezTo>
                  <a:lnTo>
                    <a:pt x="51803" y="7558"/>
                  </a:lnTo>
                  <a:cubicBezTo>
                    <a:pt x="54457" y="5788"/>
                    <a:pt x="57112" y="6673"/>
                    <a:pt x="58882" y="9327"/>
                  </a:cubicBezTo>
                  <a:cubicBezTo>
                    <a:pt x="60652" y="11982"/>
                    <a:pt x="59767" y="14637"/>
                    <a:pt x="57112" y="16407"/>
                  </a:cubicBezTo>
                  <a:lnTo>
                    <a:pt x="14637" y="43839"/>
                  </a:lnTo>
                  <a:cubicBezTo>
                    <a:pt x="13752" y="43839"/>
                    <a:pt x="12867" y="44723"/>
                    <a:pt x="11982" y="44723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49" name="Freeform: Shape 475">
              <a:extLst>
                <a:ext uri="{FF2B5EF4-FFF2-40B4-BE49-F238E27FC236}">
                  <a16:creationId xmlns:a16="http://schemas.microsoft.com/office/drawing/2014/main" id="{671B6DC3-925C-630E-9D85-8968CB82017C}"/>
                </a:ext>
              </a:extLst>
            </p:cNvPr>
            <p:cNvSpPr/>
            <p:nvPr/>
          </p:nvSpPr>
          <p:spPr>
            <a:xfrm>
              <a:off x="2292748" y="1894984"/>
              <a:ext cx="79641" cy="61943"/>
            </a:xfrm>
            <a:custGeom>
              <a:avLst/>
              <a:gdLst>
                <a:gd name="connsiteX0" fmla="*/ 11982 w 79641"/>
                <a:gd name="connsiteY0" fmla="*/ 55342 h 61943"/>
                <a:gd name="connsiteX1" fmla="*/ 7558 w 79641"/>
                <a:gd name="connsiteY1" fmla="*/ 52688 h 61943"/>
                <a:gd name="connsiteX2" fmla="*/ 9327 w 79641"/>
                <a:gd name="connsiteY2" fmla="*/ 45608 h 61943"/>
                <a:gd name="connsiteX3" fmla="*/ 73040 w 79641"/>
                <a:gd name="connsiteY3" fmla="*/ 7558 h 61943"/>
                <a:gd name="connsiteX4" fmla="*/ 80120 w 79641"/>
                <a:gd name="connsiteY4" fmla="*/ 9327 h 61943"/>
                <a:gd name="connsiteX5" fmla="*/ 78350 w 79641"/>
                <a:gd name="connsiteY5" fmla="*/ 16407 h 61943"/>
                <a:gd name="connsiteX6" fmla="*/ 14637 w 79641"/>
                <a:gd name="connsiteY6" fmla="*/ 54457 h 61943"/>
                <a:gd name="connsiteX7" fmla="*/ 11982 w 79641"/>
                <a:gd name="connsiteY7" fmla="*/ 55342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641" h="61943">
                  <a:moveTo>
                    <a:pt x="11982" y="55342"/>
                  </a:moveTo>
                  <a:cubicBezTo>
                    <a:pt x="10212" y="55342"/>
                    <a:pt x="8442" y="54457"/>
                    <a:pt x="7558" y="52688"/>
                  </a:cubicBezTo>
                  <a:cubicBezTo>
                    <a:pt x="5788" y="50033"/>
                    <a:pt x="6673" y="47378"/>
                    <a:pt x="9327" y="45608"/>
                  </a:cubicBezTo>
                  <a:lnTo>
                    <a:pt x="73040" y="7558"/>
                  </a:lnTo>
                  <a:cubicBezTo>
                    <a:pt x="75695" y="5788"/>
                    <a:pt x="78350" y="6673"/>
                    <a:pt x="80120" y="9327"/>
                  </a:cubicBezTo>
                  <a:cubicBezTo>
                    <a:pt x="81889" y="11982"/>
                    <a:pt x="81004" y="14637"/>
                    <a:pt x="78350" y="16407"/>
                  </a:cubicBezTo>
                  <a:lnTo>
                    <a:pt x="14637" y="54457"/>
                  </a:lnTo>
                  <a:cubicBezTo>
                    <a:pt x="13752" y="55342"/>
                    <a:pt x="12867" y="55342"/>
                    <a:pt x="11982" y="55342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50" name="Freeform: Shape 476">
              <a:extLst>
                <a:ext uri="{FF2B5EF4-FFF2-40B4-BE49-F238E27FC236}">
                  <a16:creationId xmlns:a16="http://schemas.microsoft.com/office/drawing/2014/main" id="{26FDB946-C135-516D-D2B3-75E6366864CB}"/>
                </a:ext>
              </a:extLst>
            </p:cNvPr>
            <p:cNvSpPr/>
            <p:nvPr/>
          </p:nvSpPr>
          <p:spPr>
            <a:xfrm>
              <a:off x="2308676" y="1930381"/>
              <a:ext cx="61943" cy="44245"/>
            </a:xfrm>
            <a:custGeom>
              <a:avLst/>
              <a:gdLst>
                <a:gd name="connsiteX0" fmla="*/ 11982 w 61943"/>
                <a:gd name="connsiteY0" fmla="*/ 44723 h 44245"/>
                <a:gd name="connsiteX1" fmla="*/ 7558 w 61943"/>
                <a:gd name="connsiteY1" fmla="*/ 42069 h 44245"/>
                <a:gd name="connsiteX2" fmla="*/ 9328 w 61943"/>
                <a:gd name="connsiteY2" fmla="*/ 34990 h 44245"/>
                <a:gd name="connsiteX3" fmla="*/ 51803 w 61943"/>
                <a:gd name="connsiteY3" fmla="*/ 7558 h 44245"/>
                <a:gd name="connsiteX4" fmla="*/ 58882 w 61943"/>
                <a:gd name="connsiteY4" fmla="*/ 9327 h 44245"/>
                <a:gd name="connsiteX5" fmla="*/ 57112 w 61943"/>
                <a:gd name="connsiteY5" fmla="*/ 16407 h 44245"/>
                <a:gd name="connsiteX6" fmla="*/ 14637 w 61943"/>
                <a:gd name="connsiteY6" fmla="*/ 43839 h 44245"/>
                <a:gd name="connsiteX7" fmla="*/ 11982 w 61943"/>
                <a:gd name="connsiteY7" fmla="*/ 44723 h 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44245">
                  <a:moveTo>
                    <a:pt x="11982" y="44723"/>
                  </a:moveTo>
                  <a:cubicBezTo>
                    <a:pt x="10212" y="44723"/>
                    <a:pt x="8443" y="43839"/>
                    <a:pt x="7558" y="42069"/>
                  </a:cubicBezTo>
                  <a:cubicBezTo>
                    <a:pt x="5788" y="39414"/>
                    <a:pt x="6673" y="36759"/>
                    <a:pt x="9328" y="34990"/>
                  </a:cubicBezTo>
                  <a:lnTo>
                    <a:pt x="51803" y="7558"/>
                  </a:lnTo>
                  <a:cubicBezTo>
                    <a:pt x="54457" y="5788"/>
                    <a:pt x="57112" y="6673"/>
                    <a:pt x="58882" y="9327"/>
                  </a:cubicBezTo>
                  <a:cubicBezTo>
                    <a:pt x="60652" y="11982"/>
                    <a:pt x="59767" y="14637"/>
                    <a:pt x="57112" y="16407"/>
                  </a:cubicBezTo>
                  <a:lnTo>
                    <a:pt x="14637" y="43839"/>
                  </a:lnTo>
                  <a:cubicBezTo>
                    <a:pt x="13752" y="44723"/>
                    <a:pt x="12867" y="44723"/>
                    <a:pt x="11982" y="44723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51" name="Freeform: Shape 477">
              <a:extLst>
                <a:ext uri="{FF2B5EF4-FFF2-40B4-BE49-F238E27FC236}">
                  <a16:creationId xmlns:a16="http://schemas.microsoft.com/office/drawing/2014/main" id="{A7393925-91C6-F198-8806-8E52628086A2}"/>
                </a:ext>
              </a:extLst>
            </p:cNvPr>
            <p:cNvSpPr/>
            <p:nvPr/>
          </p:nvSpPr>
          <p:spPr>
            <a:xfrm>
              <a:off x="2325489" y="1955158"/>
              <a:ext cx="61943" cy="44245"/>
            </a:xfrm>
            <a:custGeom>
              <a:avLst/>
              <a:gdLst>
                <a:gd name="connsiteX0" fmla="*/ 11982 w 61943"/>
                <a:gd name="connsiteY0" fmla="*/ 44723 h 44245"/>
                <a:gd name="connsiteX1" fmla="*/ 7557 w 61943"/>
                <a:gd name="connsiteY1" fmla="*/ 42069 h 44245"/>
                <a:gd name="connsiteX2" fmla="*/ 9327 w 61943"/>
                <a:gd name="connsiteY2" fmla="*/ 34989 h 44245"/>
                <a:gd name="connsiteX3" fmla="*/ 51803 w 61943"/>
                <a:gd name="connsiteY3" fmla="*/ 7558 h 44245"/>
                <a:gd name="connsiteX4" fmla="*/ 58882 w 61943"/>
                <a:gd name="connsiteY4" fmla="*/ 9327 h 44245"/>
                <a:gd name="connsiteX5" fmla="*/ 57112 w 61943"/>
                <a:gd name="connsiteY5" fmla="*/ 16407 h 44245"/>
                <a:gd name="connsiteX6" fmla="*/ 14637 w 61943"/>
                <a:gd name="connsiteY6" fmla="*/ 43838 h 44245"/>
                <a:gd name="connsiteX7" fmla="*/ 11982 w 61943"/>
                <a:gd name="connsiteY7" fmla="*/ 44723 h 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44245">
                  <a:moveTo>
                    <a:pt x="11982" y="44723"/>
                  </a:moveTo>
                  <a:cubicBezTo>
                    <a:pt x="10212" y="44723"/>
                    <a:pt x="8442" y="43838"/>
                    <a:pt x="7557" y="42069"/>
                  </a:cubicBezTo>
                  <a:cubicBezTo>
                    <a:pt x="5788" y="39414"/>
                    <a:pt x="6673" y="36759"/>
                    <a:pt x="9327" y="34989"/>
                  </a:cubicBezTo>
                  <a:lnTo>
                    <a:pt x="51803" y="7558"/>
                  </a:lnTo>
                  <a:cubicBezTo>
                    <a:pt x="54458" y="5788"/>
                    <a:pt x="57112" y="6673"/>
                    <a:pt x="58882" y="9327"/>
                  </a:cubicBezTo>
                  <a:cubicBezTo>
                    <a:pt x="60652" y="11982"/>
                    <a:pt x="59767" y="14637"/>
                    <a:pt x="57112" y="16407"/>
                  </a:cubicBezTo>
                  <a:lnTo>
                    <a:pt x="14637" y="43838"/>
                  </a:lnTo>
                  <a:cubicBezTo>
                    <a:pt x="13752" y="44723"/>
                    <a:pt x="12867" y="44723"/>
                    <a:pt x="11982" y="44723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52" name="Freeform: Shape 478">
              <a:extLst>
                <a:ext uri="{FF2B5EF4-FFF2-40B4-BE49-F238E27FC236}">
                  <a16:creationId xmlns:a16="http://schemas.microsoft.com/office/drawing/2014/main" id="{FA5E13E0-215B-0F24-8AE1-A51C544091C8}"/>
                </a:ext>
              </a:extLst>
            </p:cNvPr>
            <p:cNvSpPr/>
            <p:nvPr/>
          </p:nvSpPr>
          <p:spPr>
            <a:xfrm>
              <a:off x="2341418" y="1979935"/>
              <a:ext cx="61943" cy="44245"/>
            </a:xfrm>
            <a:custGeom>
              <a:avLst/>
              <a:gdLst>
                <a:gd name="connsiteX0" fmla="*/ 11982 w 61943"/>
                <a:gd name="connsiteY0" fmla="*/ 44724 h 44245"/>
                <a:gd name="connsiteX1" fmla="*/ 7558 w 61943"/>
                <a:gd name="connsiteY1" fmla="*/ 42069 h 44245"/>
                <a:gd name="connsiteX2" fmla="*/ 9327 w 61943"/>
                <a:gd name="connsiteY2" fmla="*/ 34990 h 44245"/>
                <a:gd name="connsiteX3" fmla="*/ 51803 w 61943"/>
                <a:gd name="connsiteY3" fmla="*/ 7558 h 44245"/>
                <a:gd name="connsiteX4" fmla="*/ 58882 w 61943"/>
                <a:gd name="connsiteY4" fmla="*/ 9327 h 44245"/>
                <a:gd name="connsiteX5" fmla="*/ 57112 w 61943"/>
                <a:gd name="connsiteY5" fmla="*/ 16407 h 44245"/>
                <a:gd name="connsiteX6" fmla="*/ 14637 w 61943"/>
                <a:gd name="connsiteY6" fmla="*/ 43839 h 44245"/>
                <a:gd name="connsiteX7" fmla="*/ 11982 w 61943"/>
                <a:gd name="connsiteY7" fmla="*/ 44724 h 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44245">
                  <a:moveTo>
                    <a:pt x="11982" y="44724"/>
                  </a:moveTo>
                  <a:cubicBezTo>
                    <a:pt x="10212" y="44724"/>
                    <a:pt x="8442" y="43839"/>
                    <a:pt x="7558" y="42069"/>
                  </a:cubicBezTo>
                  <a:cubicBezTo>
                    <a:pt x="5788" y="39414"/>
                    <a:pt x="6673" y="36759"/>
                    <a:pt x="9327" y="34990"/>
                  </a:cubicBezTo>
                  <a:lnTo>
                    <a:pt x="51803" y="7558"/>
                  </a:lnTo>
                  <a:cubicBezTo>
                    <a:pt x="54457" y="5788"/>
                    <a:pt x="57112" y="6673"/>
                    <a:pt x="58882" y="9327"/>
                  </a:cubicBezTo>
                  <a:cubicBezTo>
                    <a:pt x="60652" y="11982"/>
                    <a:pt x="59767" y="14637"/>
                    <a:pt x="57112" y="16407"/>
                  </a:cubicBezTo>
                  <a:lnTo>
                    <a:pt x="14637" y="43839"/>
                  </a:lnTo>
                  <a:cubicBezTo>
                    <a:pt x="13752" y="44724"/>
                    <a:pt x="12867" y="44724"/>
                    <a:pt x="11982" y="44724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53" name="Freeform: Shape 479">
              <a:extLst>
                <a:ext uri="{FF2B5EF4-FFF2-40B4-BE49-F238E27FC236}">
                  <a16:creationId xmlns:a16="http://schemas.microsoft.com/office/drawing/2014/main" id="{C15125C8-56D5-7162-E6F8-DAA151C2ABA9}"/>
                </a:ext>
              </a:extLst>
            </p:cNvPr>
            <p:cNvSpPr/>
            <p:nvPr/>
          </p:nvSpPr>
          <p:spPr>
            <a:xfrm>
              <a:off x="2358231" y="2004712"/>
              <a:ext cx="61943" cy="44245"/>
            </a:xfrm>
            <a:custGeom>
              <a:avLst/>
              <a:gdLst>
                <a:gd name="connsiteX0" fmla="*/ 11982 w 61943"/>
                <a:gd name="connsiteY0" fmla="*/ 44724 h 44245"/>
                <a:gd name="connsiteX1" fmla="*/ 7558 w 61943"/>
                <a:gd name="connsiteY1" fmla="*/ 42069 h 44245"/>
                <a:gd name="connsiteX2" fmla="*/ 9327 w 61943"/>
                <a:gd name="connsiteY2" fmla="*/ 34990 h 44245"/>
                <a:gd name="connsiteX3" fmla="*/ 51803 w 61943"/>
                <a:gd name="connsiteY3" fmla="*/ 7557 h 44245"/>
                <a:gd name="connsiteX4" fmla="*/ 58882 w 61943"/>
                <a:gd name="connsiteY4" fmla="*/ 9327 h 44245"/>
                <a:gd name="connsiteX5" fmla="*/ 57112 w 61943"/>
                <a:gd name="connsiteY5" fmla="*/ 16407 h 44245"/>
                <a:gd name="connsiteX6" fmla="*/ 14637 w 61943"/>
                <a:gd name="connsiteY6" fmla="*/ 43839 h 44245"/>
                <a:gd name="connsiteX7" fmla="*/ 11982 w 61943"/>
                <a:gd name="connsiteY7" fmla="*/ 44724 h 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44245">
                  <a:moveTo>
                    <a:pt x="11982" y="44724"/>
                  </a:moveTo>
                  <a:cubicBezTo>
                    <a:pt x="10212" y="44724"/>
                    <a:pt x="8443" y="43839"/>
                    <a:pt x="7558" y="42069"/>
                  </a:cubicBezTo>
                  <a:cubicBezTo>
                    <a:pt x="5788" y="39414"/>
                    <a:pt x="6673" y="36759"/>
                    <a:pt x="9327" y="34990"/>
                  </a:cubicBezTo>
                  <a:lnTo>
                    <a:pt x="51803" y="7557"/>
                  </a:lnTo>
                  <a:cubicBezTo>
                    <a:pt x="54457" y="5788"/>
                    <a:pt x="57112" y="6673"/>
                    <a:pt x="58882" y="9327"/>
                  </a:cubicBezTo>
                  <a:cubicBezTo>
                    <a:pt x="60652" y="11982"/>
                    <a:pt x="59767" y="14637"/>
                    <a:pt x="57112" y="16407"/>
                  </a:cubicBezTo>
                  <a:lnTo>
                    <a:pt x="14637" y="43839"/>
                  </a:lnTo>
                  <a:cubicBezTo>
                    <a:pt x="13752" y="44724"/>
                    <a:pt x="12867" y="44724"/>
                    <a:pt x="11982" y="44724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54" name="Freeform: Shape 480">
              <a:extLst>
                <a:ext uri="{FF2B5EF4-FFF2-40B4-BE49-F238E27FC236}">
                  <a16:creationId xmlns:a16="http://schemas.microsoft.com/office/drawing/2014/main" id="{448EBF9D-28BE-6E42-22BB-106F1B721F2C}"/>
                </a:ext>
              </a:extLst>
            </p:cNvPr>
            <p:cNvSpPr/>
            <p:nvPr/>
          </p:nvSpPr>
          <p:spPr>
            <a:xfrm>
              <a:off x="2374159" y="2018871"/>
              <a:ext cx="79641" cy="61943"/>
            </a:xfrm>
            <a:custGeom>
              <a:avLst/>
              <a:gdLst>
                <a:gd name="connsiteX0" fmla="*/ 11982 w 79641"/>
                <a:gd name="connsiteY0" fmla="*/ 55342 h 61943"/>
                <a:gd name="connsiteX1" fmla="*/ 7557 w 79641"/>
                <a:gd name="connsiteY1" fmla="*/ 52688 h 61943"/>
                <a:gd name="connsiteX2" fmla="*/ 9327 w 79641"/>
                <a:gd name="connsiteY2" fmla="*/ 45608 h 61943"/>
                <a:gd name="connsiteX3" fmla="*/ 73040 w 79641"/>
                <a:gd name="connsiteY3" fmla="*/ 7558 h 61943"/>
                <a:gd name="connsiteX4" fmla="*/ 80120 w 79641"/>
                <a:gd name="connsiteY4" fmla="*/ 9327 h 61943"/>
                <a:gd name="connsiteX5" fmla="*/ 78350 w 79641"/>
                <a:gd name="connsiteY5" fmla="*/ 16407 h 61943"/>
                <a:gd name="connsiteX6" fmla="*/ 14637 w 79641"/>
                <a:gd name="connsiteY6" fmla="*/ 54457 h 61943"/>
                <a:gd name="connsiteX7" fmla="*/ 11982 w 79641"/>
                <a:gd name="connsiteY7" fmla="*/ 55342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641" h="61943">
                  <a:moveTo>
                    <a:pt x="11982" y="55342"/>
                  </a:moveTo>
                  <a:cubicBezTo>
                    <a:pt x="10212" y="55342"/>
                    <a:pt x="8442" y="54457"/>
                    <a:pt x="7557" y="52688"/>
                  </a:cubicBezTo>
                  <a:cubicBezTo>
                    <a:pt x="5788" y="50033"/>
                    <a:pt x="6673" y="47378"/>
                    <a:pt x="9327" y="45608"/>
                  </a:cubicBezTo>
                  <a:lnTo>
                    <a:pt x="73040" y="7558"/>
                  </a:lnTo>
                  <a:cubicBezTo>
                    <a:pt x="75695" y="5788"/>
                    <a:pt x="78350" y="6673"/>
                    <a:pt x="80120" y="9327"/>
                  </a:cubicBezTo>
                  <a:cubicBezTo>
                    <a:pt x="81889" y="11982"/>
                    <a:pt x="81005" y="14637"/>
                    <a:pt x="78350" y="16407"/>
                  </a:cubicBezTo>
                  <a:lnTo>
                    <a:pt x="14637" y="54457"/>
                  </a:lnTo>
                  <a:cubicBezTo>
                    <a:pt x="13752" y="54457"/>
                    <a:pt x="12867" y="55342"/>
                    <a:pt x="11982" y="55342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55" name="Freeform: Shape 481">
              <a:extLst>
                <a:ext uri="{FF2B5EF4-FFF2-40B4-BE49-F238E27FC236}">
                  <a16:creationId xmlns:a16="http://schemas.microsoft.com/office/drawing/2014/main" id="{DCAAB411-D887-3EE0-3E5E-556E36BB7E86}"/>
                </a:ext>
              </a:extLst>
            </p:cNvPr>
            <p:cNvSpPr/>
            <p:nvPr/>
          </p:nvSpPr>
          <p:spPr>
            <a:xfrm>
              <a:off x="2526935" y="2086696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1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4" y="6100"/>
                    <a:pt x="15834" y="8755"/>
                  </a:cubicBezTo>
                  <a:lnTo>
                    <a:pt x="47691" y="48576"/>
                  </a:lnTo>
                  <a:cubicBezTo>
                    <a:pt x="49461" y="51231"/>
                    <a:pt x="49461" y="53885"/>
                    <a:pt x="46806" y="55655"/>
                  </a:cubicBezTo>
                  <a:cubicBezTo>
                    <a:pt x="45921" y="55655"/>
                    <a:pt x="45036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56" name="Freeform: Shape 482">
              <a:extLst>
                <a:ext uri="{FF2B5EF4-FFF2-40B4-BE49-F238E27FC236}">
                  <a16:creationId xmlns:a16="http://schemas.microsoft.com/office/drawing/2014/main" id="{F3A64A87-F7D3-8997-9896-590428AC0505}"/>
                </a:ext>
              </a:extLst>
            </p:cNvPr>
            <p:cNvSpPr/>
            <p:nvPr/>
          </p:nvSpPr>
          <p:spPr>
            <a:xfrm>
              <a:off x="2549057" y="2067228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1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4" y="6100"/>
                    <a:pt x="15834" y="8755"/>
                  </a:cubicBezTo>
                  <a:lnTo>
                    <a:pt x="47691" y="48576"/>
                  </a:lnTo>
                  <a:cubicBezTo>
                    <a:pt x="49461" y="51230"/>
                    <a:pt x="49461" y="53885"/>
                    <a:pt x="46806" y="55655"/>
                  </a:cubicBezTo>
                  <a:cubicBezTo>
                    <a:pt x="46806" y="56540"/>
                    <a:pt x="45921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57" name="Freeform: Shape 483">
              <a:extLst>
                <a:ext uri="{FF2B5EF4-FFF2-40B4-BE49-F238E27FC236}">
                  <a16:creationId xmlns:a16="http://schemas.microsoft.com/office/drawing/2014/main" id="{3BCEA2C9-B91D-56F7-5468-1DE16E7EE28F}"/>
                </a:ext>
              </a:extLst>
            </p:cNvPr>
            <p:cNvSpPr/>
            <p:nvPr/>
          </p:nvSpPr>
          <p:spPr>
            <a:xfrm>
              <a:off x="2572065" y="2048645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2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5" y="6100"/>
                    <a:pt x="15834" y="8755"/>
                  </a:cubicBezTo>
                  <a:lnTo>
                    <a:pt x="47691" y="48576"/>
                  </a:lnTo>
                  <a:cubicBezTo>
                    <a:pt x="49461" y="51231"/>
                    <a:pt x="49461" y="53885"/>
                    <a:pt x="46806" y="55655"/>
                  </a:cubicBezTo>
                  <a:cubicBezTo>
                    <a:pt x="46806" y="55655"/>
                    <a:pt x="45036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58" name="Freeform: Shape 484">
              <a:extLst>
                <a:ext uri="{FF2B5EF4-FFF2-40B4-BE49-F238E27FC236}">
                  <a16:creationId xmlns:a16="http://schemas.microsoft.com/office/drawing/2014/main" id="{881897DE-A2B6-172C-C76B-3BD52693CAF0}"/>
                </a:ext>
              </a:extLst>
            </p:cNvPr>
            <p:cNvSpPr/>
            <p:nvPr/>
          </p:nvSpPr>
          <p:spPr>
            <a:xfrm>
              <a:off x="2595072" y="2029177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1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5" y="6100"/>
                    <a:pt x="15834" y="8755"/>
                  </a:cubicBezTo>
                  <a:lnTo>
                    <a:pt x="47691" y="48576"/>
                  </a:lnTo>
                  <a:cubicBezTo>
                    <a:pt x="49461" y="51231"/>
                    <a:pt x="49461" y="53885"/>
                    <a:pt x="46806" y="55655"/>
                  </a:cubicBezTo>
                  <a:cubicBezTo>
                    <a:pt x="45921" y="56540"/>
                    <a:pt x="45036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59" name="Freeform: Shape 485">
              <a:extLst>
                <a:ext uri="{FF2B5EF4-FFF2-40B4-BE49-F238E27FC236}">
                  <a16:creationId xmlns:a16="http://schemas.microsoft.com/office/drawing/2014/main" id="{183FD67E-6FD0-366C-A292-BD220E4D6C41}"/>
                </a:ext>
              </a:extLst>
            </p:cNvPr>
            <p:cNvSpPr/>
            <p:nvPr/>
          </p:nvSpPr>
          <p:spPr>
            <a:xfrm>
              <a:off x="2605075" y="1991395"/>
              <a:ext cx="61943" cy="79641"/>
            </a:xfrm>
            <a:custGeom>
              <a:avLst/>
              <a:gdLst>
                <a:gd name="connsiteX0" fmla="*/ 56271 w 61943"/>
                <a:gd name="connsiteY0" fmla="*/ 75739 h 79641"/>
                <a:gd name="connsiteX1" fmla="*/ 51847 w 61943"/>
                <a:gd name="connsiteY1" fmla="*/ 73969 h 79641"/>
                <a:gd name="connsiteX2" fmla="*/ 7602 w 61943"/>
                <a:gd name="connsiteY2" fmla="*/ 14681 h 79641"/>
                <a:gd name="connsiteX3" fmla="*/ 8486 w 61943"/>
                <a:gd name="connsiteY3" fmla="*/ 7601 h 79641"/>
                <a:gd name="connsiteX4" fmla="*/ 15566 w 61943"/>
                <a:gd name="connsiteY4" fmla="*/ 8486 h 79641"/>
                <a:gd name="connsiteX5" fmla="*/ 59811 w 61943"/>
                <a:gd name="connsiteY5" fmla="*/ 67775 h 79641"/>
                <a:gd name="connsiteX6" fmla="*/ 58926 w 61943"/>
                <a:gd name="connsiteY6" fmla="*/ 74854 h 79641"/>
                <a:gd name="connsiteX7" fmla="*/ 56271 w 61943"/>
                <a:gd name="connsiteY7" fmla="*/ 75739 h 7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79641">
                  <a:moveTo>
                    <a:pt x="56271" y="75739"/>
                  </a:moveTo>
                  <a:cubicBezTo>
                    <a:pt x="54501" y="75739"/>
                    <a:pt x="52732" y="74854"/>
                    <a:pt x="51847" y="73969"/>
                  </a:cubicBezTo>
                  <a:lnTo>
                    <a:pt x="7602" y="14681"/>
                  </a:lnTo>
                  <a:cubicBezTo>
                    <a:pt x="5832" y="12026"/>
                    <a:pt x="6717" y="9371"/>
                    <a:pt x="8486" y="7601"/>
                  </a:cubicBezTo>
                  <a:cubicBezTo>
                    <a:pt x="11141" y="5832"/>
                    <a:pt x="13796" y="6717"/>
                    <a:pt x="15566" y="8486"/>
                  </a:cubicBezTo>
                  <a:lnTo>
                    <a:pt x="59811" y="67775"/>
                  </a:lnTo>
                  <a:cubicBezTo>
                    <a:pt x="61581" y="70430"/>
                    <a:pt x="60696" y="73084"/>
                    <a:pt x="58926" y="74854"/>
                  </a:cubicBezTo>
                  <a:cubicBezTo>
                    <a:pt x="58926" y="74854"/>
                    <a:pt x="57156" y="75739"/>
                    <a:pt x="56271" y="75739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60" name="Freeform: Shape 486">
              <a:extLst>
                <a:ext uri="{FF2B5EF4-FFF2-40B4-BE49-F238E27FC236}">
                  <a16:creationId xmlns:a16="http://schemas.microsoft.com/office/drawing/2014/main" id="{840E79CA-CF68-CB8F-BCAC-F7A936E17AA7}"/>
                </a:ext>
              </a:extLst>
            </p:cNvPr>
            <p:cNvSpPr/>
            <p:nvPr/>
          </p:nvSpPr>
          <p:spPr>
            <a:xfrm>
              <a:off x="2640202" y="1991126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1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5" y="6100"/>
                    <a:pt x="15834" y="8755"/>
                  </a:cubicBezTo>
                  <a:lnTo>
                    <a:pt x="47691" y="48576"/>
                  </a:lnTo>
                  <a:cubicBezTo>
                    <a:pt x="49461" y="51231"/>
                    <a:pt x="49461" y="53885"/>
                    <a:pt x="46806" y="55655"/>
                  </a:cubicBezTo>
                  <a:cubicBezTo>
                    <a:pt x="45921" y="56540"/>
                    <a:pt x="45036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61" name="Freeform: Shape 487">
              <a:extLst>
                <a:ext uri="{FF2B5EF4-FFF2-40B4-BE49-F238E27FC236}">
                  <a16:creationId xmlns:a16="http://schemas.microsoft.com/office/drawing/2014/main" id="{3CEB5B9C-3D74-FB83-7828-DA24569F2FD6}"/>
                </a:ext>
              </a:extLst>
            </p:cNvPr>
            <p:cNvSpPr/>
            <p:nvPr/>
          </p:nvSpPr>
          <p:spPr>
            <a:xfrm>
              <a:off x="2662325" y="1971658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1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5" y="6100"/>
                    <a:pt x="15834" y="8755"/>
                  </a:cubicBezTo>
                  <a:lnTo>
                    <a:pt x="47691" y="48576"/>
                  </a:lnTo>
                  <a:cubicBezTo>
                    <a:pt x="49461" y="51231"/>
                    <a:pt x="49461" y="53885"/>
                    <a:pt x="46806" y="55655"/>
                  </a:cubicBezTo>
                  <a:cubicBezTo>
                    <a:pt x="46806" y="56540"/>
                    <a:pt x="45921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62" name="Freeform: Shape 488">
              <a:extLst>
                <a:ext uri="{FF2B5EF4-FFF2-40B4-BE49-F238E27FC236}">
                  <a16:creationId xmlns:a16="http://schemas.microsoft.com/office/drawing/2014/main" id="{5A016079-27F0-EA23-C1DF-5C694CB17052}"/>
                </a:ext>
              </a:extLst>
            </p:cNvPr>
            <p:cNvSpPr/>
            <p:nvPr/>
          </p:nvSpPr>
          <p:spPr>
            <a:xfrm>
              <a:off x="2685332" y="1953075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1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4" y="6100"/>
                    <a:pt x="15834" y="8755"/>
                  </a:cubicBezTo>
                  <a:lnTo>
                    <a:pt x="47691" y="48576"/>
                  </a:lnTo>
                  <a:cubicBezTo>
                    <a:pt x="49461" y="51231"/>
                    <a:pt x="49461" y="53885"/>
                    <a:pt x="46806" y="55655"/>
                  </a:cubicBezTo>
                  <a:cubicBezTo>
                    <a:pt x="46806" y="55655"/>
                    <a:pt x="45036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63" name="Freeform: Shape 489">
              <a:extLst>
                <a:ext uri="{FF2B5EF4-FFF2-40B4-BE49-F238E27FC236}">
                  <a16:creationId xmlns:a16="http://schemas.microsoft.com/office/drawing/2014/main" id="{1E92A2D4-6140-66D6-2E0F-2B627018057D}"/>
                </a:ext>
              </a:extLst>
            </p:cNvPr>
            <p:cNvSpPr/>
            <p:nvPr/>
          </p:nvSpPr>
          <p:spPr>
            <a:xfrm>
              <a:off x="2708340" y="1933607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1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4" y="6100"/>
                    <a:pt x="15834" y="8755"/>
                  </a:cubicBezTo>
                  <a:lnTo>
                    <a:pt x="47691" y="48576"/>
                  </a:lnTo>
                  <a:cubicBezTo>
                    <a:pt x="49461" y="51231"/>
                    <a:pt x="49461" y="53885"/>
                    <a:pt x="46806" y="55655"/>
                  </a:cubicBezTo>
                  <a:cubicBezTo>
                    <a:pt x="45921" y="56540"/>
                    <a:pt x="45036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64" name="Freeform: Shape 490">
              <a:extLst>
                <a:ext uri="{FF2B5EF4-FFF2-40B4-BE49-F238E27FC236}">
                  <a16:creationId xmlns:a16="http://schemas.microsoft.com/office/drawing/2014/main" id="{2B63A788-1CB8-4996-2E5F-05BB8012D018}"/>
                </a:ext>
              </a:extLst>
            </p:cNvPr>
            <p:cNvSpPr/>
            <p:nvPr/>
          </p:nvSpPr>
          <p:spPr>
            <a:xfrm>
              <a:off x="2718342" y="1895825"/>
              <a:ext cx="61943" cy="79641"/>
            </a:xfrm>
            <a:custGeom>
              <a:avLst/>
              <a:gdLst>
                <a:gd name="connsiteX0" fmla="*/ 56271 w 61943"/>
                <a:gd name="connsiteY0" fmla="*/ 75739 h 79641"/>
                <a:gd name="connsiteX1" fmla="*/ 51846 w 61943"/>
                <a:gd name="connsiteY1" fmla="*/ 73969 h 79641"/>
                <a:gd name="connsiteX2" fmla="*/ 7601 w 61943"/>
                <a:gd name="connsiteY2" fmla="*/ 14681 h 79641"/>
                <a:gd name="connsiteX3" fmla="*/ 8486 w 61943"/>
                <a:gd name="connsiteY3" fmla="*/ 7602 h 79641"/>
                <a:gd name="connsiteX4" fmla="*/ 15566 w 61943"/>
                <a:gd name="connsiteY4" fmla="*/ 8486 h 79641"/>
                <a:gd name="connsiteX5" fmla="*/ 59811 w 61943"/>
                <a:gd name="connsiteY5" fmla="*/ 67775 h 79641"/>
                <a:gd name="connsiteX6" fmla="*/ 58926 w 61943"/>
                <a:gd name="connsiteY6" fmla="*/ 74854 h 79641"/>
                <a:gd name="connsiteX7" fmla="*/ 56271 w 61943"/>
                <a:gd name="connsiteY7" fmla="*/ 75739 h 7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79641">
                  <a:moveTo>
                    <a:pt x="56271" y="75739"/>
                  </a:moveTo>
                  <a:cubicBezTo>
                    <a:pt x="54501" y="75739"/>
                    <a:pt x="52731" y="74854"/>
                    <a:pt x="51846" y="73969"/>
                  </a:cubicBezTo>
                  <a:lnTo>
                    <a:pt x="7601" y="14681"/>
                  </a:lnTo>
                  <a:cubicBezTo>
                    <a:pt x="5832" y="12026"/>
                    <a:pt x="6717" y="9371"/>
                    <a:pt x="8486" y="7602"/>
                  </a:cubicBezTo>
                  <a:cubicBezTo>
                    <a:pt x="11141" y="5832"/>
                    <a:pt x="13796" y="6717"/>
                    <a:pt x="15566" y="8486"/>
                  </a:cubicBezTo>
                  <a:lnTo>
                    <a:pt x="59811" y="67775"/>
                  </a:lnTo>
                  <a:cubicBezTo>
                    <a:pt x="61580" y="70430"/>
                    <a:pt x="60696" y="73084"/>
                    <a:pt x="58926" y="74854"/>
                  </a:cubicBezTo>
                  <a:cubicBezTo>
                    <a:pt x="58926" y="74854"/>
                    <a:pt x="57156" y="75739"/>
                    <a:pt x="56271" y="75739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65" name="Freeform: Shape 491">
              <a:extLst>
                <a:ext uri="{FF2B5EF4-FFF2-40B4-BE49-F238E27FC236}">
                  <a16:creationId xmlns:a16="http://schemas.microsoft.com/office/drawing/2014/main" id="{6B47A012-D3A3-CD57-9606-F2FF3F478893}"/>
                </a:ext>
              </a:extLst>
            </p:cNvPr>
            <p:cNvSpPr/>
            <p:nvPr/>
          </p:nvSpPr>
          <p:spPr>
            <a:xfrm>
              <a:off x="2753470" y="1895557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2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5" y="6100"/>
                    <a:pt x="15834" y="8755"/>
                  </a:cubicBezTo>
                  <a:lnTo>
                    <a:pt x="47691" y="48576"/>
                  </a:lnTo>
                  <a:cubicBezTo>
                    <a:pt x="49461" y="51231"/>
                    <a:pt x="49461" y="53885"/>
                    <a:pt x="46806" y="55655"/>
                  </a:cubicBezTo>
                  <a:cubicBezTo>
                    <a:pt x="45921" y="56540"/>
                    <a:pt x="45036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66" name="Freeform: Shape 492">
              <a:extLst>
                <a:ext uri="{FF2B5EF4-FFF2-40B4-BE49-F238E27FC236}">
                  <a16:creationId xmlns:a16="http://schemas.microsoft.com/office/drawing/2014/main" id="{D0447091-1495-1994-8F06-12AE8F40DCB9}"/>
                </a:ext>
              </a:extLst>
            </p:cNvPr>
            <p:cNvSpPr/>
            <p:nvPr/>
          </p:nvSpPr>
          <p:spPr>
            <a:xfrm>
              <a:off x="2775592" y="1876974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2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5" y="6100"/>
                    <a:pt x="15834" y="8755"/>
                  </a:cubicBezTo>
                  <a:lnTo>
                    <a:pt x="47691" y="48576"/>
                  </a:lnTo>
                  <a:cubicBezTo>
                    <a:pt x="49461" y="51230"/>
                    <a:pt x="49461" y="53885"/>
                    <a:pt x="46806" y="55655"/>
                  </a:cubicBezTo>
                  <a:cubicBezTo>
                    <a:pt x="46806" y="55655"/>
                    <a:pt x="45921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67" name="Freeform: Shape 493">
              <a:extLst>
                <a:ext uri="{FF2B5EF4-FFF2-40B4-BE49-F238E27FC236}">
                  <a16:creationId xmlns:a16="http://schemas.microsoft.com/office/drawing/2014/main" id="{1058DCB8-784A-BC8B-D7DE-A4EDB125DE8E}"/>
                </a:ext>
              </a:extLst>
            </p:cNvPr>
            <p:cNvSpPr/>
            <p:nvPr/>
          </p:nvSpPr>
          <p:spPr>
            <a:xfrm>
              <a:off x="2798600" y="1857506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1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5" y="6100"/>
                    <a:pt x="15834" y="8755"/>
                  </a:cubicBezTo>
                  <a:lnTo>
                    <a:pt x="47691" y="48576"/>
                  </a:lnTo>
                  <a:cubicBezTo>
                    <a:pt x="49461" y="51230"/>
                    <a:pt x="49461" y="53885"/>
                    <a:pt x="46806" y="55655"/>
                  </a:cubicBezTo>
                  <a:cubicBezTo>
                    <a:pt x="45921" y="56540"/>
                    <a:pt x="45036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68" name="Freeform: Shape 494">
              <a:extLst>
                <a:ext uri="{FF2B5EF4-FFF2-40B4-BE49-F238E27FC236}">
                  <a16:creationId xmlns:a16="http://schemas.microsoft.com/office/drawing/2014/main" id="{D4C2ADB9-D449-22D1-04D8-C0ED85013926}"/>
                </a:ext>
              </a:extLst>
            </p:cNvPr>
            <p:cNvSpPr/>
            <p:nvPr/>
          </p:nvSpPr>
          <p:spPr>
            <a:xfrm>
              <a:off x="2820722" y="1838038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1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5" y="6100"/>
                    <a:pt x="15834" y="8755"/>
                  </a:cubicBezTo>
                  <a:lnTo>
                    <a:pt x="47691" y="48576"/>
                  </a:lnTo>
                  <a:cubicBezTo>
                    <a:pt x="49461" y="51231"/>
                    <a:pt x="49461" y="53885"/>
                    <a:pt x="46806" y="55655"/>
                  </a:cubicBezTo>
                  <a:cubicBezTo>
                    <a:pt x="46806" y="56540"/>
                    <a:pt x="45921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69" name="Freeform: Shape 495">
              <a:extLst>
                <a:ext uri="{FF2B5EF4-FFF2-40B4-BE49-F238E27FC236}">
                  <a16:creationId xmlns:a16="http://schemas.microsoft.com/office/drawing/2014/main" id="{FF252E92-FDCE-277E-4CB7-A7FFF51172BD}"/>
                </a:ext>
              </a:extLst>
            </p:cNvPr>
            <p:cNvSpPr/>
            <p:nvPr/>
          </p:nvSpPr>
          <p:spPr>
            <a:xfrm>
              <a:off x="2831610" y="1800256"/>
              <a:ext cx="61943" cy="79641"/>
            </a:xfrm>
            <a:custGeom>
              <a:avLst/>
              <a:gdLst>
                <a:gd name="connsiteX0" fmla="*/ 56271 w 61943"/>
                <a:gd name="connsiteY0" fmla="*/ 75739 h 79641"/>
                <a:gd name="connsiteX1" fmla="*/ 51847 w 61943"/>
                <a:gd name="connsiteY1" fmla="*/ 73969 h 79641"/>
                <a:gd name="connsiteX2" fmla="*/ 7602 w 61943"/>
                <a:gd name="connsiteY2" fmla="*/ 14681 h 79641"/>
                <a:gd name="connsiteX3" fmla="*/ 8486 w 61943"/>
                <a:gd name="connsiteY3" fmla="*/ 7601 h 79641"/>
                <a:gd name="connsiteX4" fmla="*/ 15566 w 61943"/>
                <a:gd name="connsiteY4" fmla="*/ 8486 h 79641"/>
                <a:gd name="connsiteX5" fmla="*/ 59811 w 61943"/>
                <a:gd name="connsiteY5" fmla="*/ 67775 h 79641"/>
                <a:gd name="connsiteX6" fmla="*/ 58926 w 61943"/>
                <a:gd name="connsiteY6" fmla="*/ 74854 h 79641"/>
                <a:gd name="connsiteX7" fmla="*/ 56271 w 61943"/>
                <a:gd name="connsiteY7" fmla="*/ 75739 h 7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79641">
                  <a:moveTo>
                    <a:pt x="56271" y="75739"/>
                  </a:moveTo>
                  <a:cubicBezTo>
                    <a:pt x="54501" y="75739"/>
                    <a:pt x="52732" y="74854"/>
                    <a:pt x="51847" y="73969"/>
                  </a:cubicBezTo>
                  <a:lnTo>
                    <a:pt x="7602" y="14681"/>
                  </a:lnTo>
                  <a:cubicBezTo>
                    <a:pt x="5832" y="12026"/>
                    <a:pt x="6717" y="9371"/>
                    <a:pt x="8486" y="7601"/>
                  </a:cubicBezTo>
                  <a:cubicBezTo>
                    <a:pt x="11141" y="5832"/>
                    <a:pt x="13796" y="6717"/>
                    <a:pt x="15566" y="8486"/>
                  </a:cubicBezTo>
                  <a:lnTo>
                    <a:pt x="59811" y="67775"/>
                  </a:lnTo>
                  <a:cubicBezTo>
                    <a:pt x="61581" y="70430"/>
                    <a:pt x="60696" y="73084"/>
                    <a:pt x="58926" y="74854"/>
                  </a:cubicBezTo>
                  <a:cubicBezTo>
                    <a:pt x="58041" y="75739"/>
                    <a:pt x="57156" y="75739"/>
                    <a:pt x="56271" y="75739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70" name="Freeform: Shape 496">
              <a:extLst>
                <a:ext uri="{FF2B5EF4-FFF2-40B4-BE49-F238E27FC236}">
                  <a16:creationId xmlns:a16="http://schemas.microsoft.com/office/drawing/2014/main" id="{03B2F125-E18F-478D-8EB8-A11858318F7A}"/>
                </a:ext>
              </a:extLst>
            </p:cNvPr>
            <p:cNvSpPr/>
            <p:nvPr/>
          </p:nvSpPr>
          <p:spPr>
            <a:xfrm>
              <a:off x="2866737" y="1799987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1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4" y="6100"/>
                    <a:pt x="15834" y="8755"/>
                  </a:cubicBezTo>
                  <a:lnTo>
                    <a:pt x="47691" y="48576"/>
                  </a:lnTo>
                  <a:cubicBezTo>
                    <a:pt x="49461" y="51230"/>
                    <a:pt x="49461" y="53885"/>
                    <a:pt x="46806" y="55655"/>
                  </a:cubicBezTo>
                  <a:cubicBezTo>
                    <a:pt x="45921" y="56540"/>
                    <a:pt x="45036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71" name="Freeform: Shape 497">
              <a:extLst>
                <a:ext uri="{FF2B5EF4-FFF2-40B4-BE49-F238E27FC236}">
                  <a16:creationId xmlns:a16="http://schemas.microsoft.com/office/drawing/2014/main" id="{832EA601-E5E8-12F5-31FC-1A8DD24E48F8}"/>
                </a:ext>
              </a:extLst>
            </p:cNvPr>
            <p:cNvSpPr/>
            <p:nvPr/>
          </p:nvSpPr>
          <p:spPr>
            <a:xfrm>
              <a:off x="2888860" y="1781404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1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4" y="6100"/>
                    <a:pt x="15834" y="8755"/>
                  </a:cubicBezTo>
                  <a:lnTo>
                    <a:pt x="47691" y="48576"/>
                  </a:lnTo>
                  <a:cubicBezTo>
                    <a:pt x="49461" y="51231"/>
                    <a:pt x="49461" y="53885"/>
                    <a:pt x="46806" y="55655"/>
                  </a:cubicBezTo>
                  <a:cubicBezTo>
                    <a:pt x="46806" y="55655"/>
                    <a:pt x="45036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72" name="Freeform: Shape 498">
              <a:extLst>
                <a:ext uri="{FF2B5EF4-FFF2-40B4-BE49-F238E27FC236}">
                  <a16:creationId xmlns:a16="http://schemas.microsoft.com/office/drawing/2014/main" id="{1A6F14DC-A1FD-007B-0DB7-423040B27B03}"/>
                </a:ext>
              </a:extLst>
            </p:cNvPr>
            <p:cNvSpPr/>
            <p:nvPr/>
          </p:nvSpPr>
          <p:spPr>
            <a:xfrm>
              <a:off x="2911867" y="1761936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1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4" y="6100"/>
                    <a:pt x="15834" y="8755"/>
                  </a:cubicBezTo>
                  <a:lnTo>
                    <a:pt x="47691" y="48576"/>
                  </a:lnTo>
                  <a:cubicBezTo>
                    <a:pt x="49461" y="51230"/>
                    <a:pt x="49461" y="53885"/>
                    <a:pt x="46806" y="55655"/>
                  </a:cubicBezTo>
                  <a:cubicBezTo>
                    <a:pt x="45921" y="56540"/>
                    <a:pt x="45036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73" name="Freeform: Shape 499">
              <a:extLst>
                <a:ext uri="{FF2B5EF4-FFF2-40B4-BE49-F238E27FC236}">
                  <a16:creationId xmlns:a16="http://schemas.microsoft.com/office/drawing/2014/main" id="{F29CB048-3F4B-EA80-ECA2-8398A62A4353}"/>
                </a:ext>
              </a:extLst>
            </p:cNvPr>
            <p:cNvSpPr/>
            <p:nvPr/>
          </p:nvSpPr>
          <p:spPr>
            <a:xfrm>
              <a:off x="2933990" y="1743353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1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4" y="6100"/>
                    <a:pt x="15834" y="8755"/>
                  </a:cubicBezTo>
                  <a:lnTo>
                    <a:pt x="47691" y="48576"/>
                  </a:lnTo>
                  <a:cubicBezTo>
                    <a:pt x="49461" y="51231"/>
                    <a:pt x="49461" y="53885"/>
                    <a:pt x="46806" y="55655"/>
                  </a:cubicBezTo>
                  <a:cubicBezTo>
                    <a:pt x="46806" y="55655"/>
                    <a:pt x="45921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74" name="Freeform: Shape 500">
              <a:extLst>
                <a:ext uri="{FF2B5EF4-FFF2-40B4-BE49-F238E27FC236}">
                  <a16:creationId xmlns:a16="http://schemas.microsoft.com/office/drawing/2014/main" id="{B845832F-E08A-71B9-5933-7F352E21B0F5}"/>
                </a:ext>
              </a:extLst>
            </p:cNvPr>
            <p:cNvSpPr/>
            <p:nvPr/>
          </p:nvSpPr>
          <p:spPr>
            <a:xfrm>
              <a:off x="2944878" y="1704686"/>
              <a:ext cx="61943" cy="79641"/>
            </a:xfrm>
            <a:custGeom>
              <a:avLst/>
              <a:gdLst>
                <a:gd name="connsiteX0" fmla="*/ 56271 w 61943"/>
                <a:gd name="connsiteY0" fmla="*/ 75739 h 79641"/>
                <a:gd name="connsiteX1" fmla="*/ 51847 w 61943"/>
                <a:gd name="connsiteY1" fmla="*/ 73969 h 79641"/>
                <a:gd name="connsiteX2" fmla="*/ 7601 w 61943"/>
                <a:gd name="connsiteY2" fmla="*/ 14681 h 79641"/>
                <a:gd name="connsiteX3" fmla="*/ 8486 w 61943"/>
                <a:gd name="connsiteY3" fmla="*/ 7601 h 79641"/>
                <a:gd name="connsiteX4" fmla="*/ 15565 w 61943"/>
                <a:gd name="connsiteY4" fmla="*/ 8486 h 79641"/>
                <a:gd name="connsiteX5" fmla="*/ 59811 w 61943"/>
                <a:gd name="connsiteY5" fmla="*/ 67775 h 79641"/>
                <a:gd name="connsiteX6" fmla="*/ 58926 w 61943"/>
                <a:gd name="connsiteY6" fmla="*/ 74854 h 79641"/>
                <a:gd name="connsiteX7" fmla="*/ 56271 w 61943"/>
                <a:gd name="connsiteY7" fmla="*/ 75739 h 7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79641">
                  <a:moveTo>
                    <a:pt x="56271" y="75739"/>
                  </a:moveTo>
                  <a:cubicBezTo>
                    <a:pt x="54501" y="75739"/>
                    <a:pt x="52732" y="74854"/>
                    <a:pt x="51847" y="73969"/>
                  </a:cubicBezTo>
                  <a:lnTo>
                    <a:pt x="7601" y="14681"/>
                  </a:lnTo>
                  <a:cubicBezTo>
                    <a:pt x="5832" y="12026"/>
                    <a:pt x="6716" y="9371"/>
                    <a:pt x="8486" y="7601"/>
                  </a:cubicBezTo>
                  <a:cubicBezTo>
                    <a:pt x="11141" y="5832"/>
                    <a:pt x="13796" y="6717"/>
                    <a:pt x="15565" y="8486"/>
                  </a:cubicBezTo>
                  <a:lnTo>
                    <a:pt x="59811" y="67775"/>
                  </a:lnTo>
                  <a:cubicBezTo>
                    <a:pt x="61581" y="70430"/>
                    <a:pt x="60696" y="73084"/>
                    <a:pt x="58926" y="74854"/>
                  </a:cubicBezTo>
                  <a:cubicBezTo>
                    <a:pt x="58041" y="75739"/>
                    <a:pt x="57156" y="75739"/>
                    <a:pt x="56271" y="75739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75" name="Freeform: Shape 501">
              <a:extLst>
                <a:ext uri="{FF2B5EF4-FFF2-40B4-BE49-F238E27FC236}">
                  <a16:creationId xmlns:a16="http://schemas.microsoft.com/office/drawing/2014/main" id="{730D0C6B-22EC-54E8-D337-A7E560EB42FE}"/>
                </a:ext>
              </a:extLst>
            </p:cNvPr>
            <p:cNvSpPr/>
            <p:nvPr/>
          </p:nvSpPr>
          <p:spPr>
            <a:xfrm>
              <a:off x="2980005" y="1705302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1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5" y="6100"/>
                    <a:pt x="15834" y="8755"/>
                  </a:cubicBezTo>
                  <a:lnTo>
                    <a:pt x="47691" y="48576"/>
                  </a:lnTo>
                  <a:cubicBezTo>
                    <a:pt x="49461" y="51231"/>
                    <a:pt x="49461" y="53885"/>
                    <a:pt x="46806" y="55655"/>
                  </a:cubicBezTo>
                  <a:cubicBezTo>
                    <a:pt x="45921" y="55655"/>
                    <a:pt x="45036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76" name="Freeform: Shape 502">
              <a:extLst>
                <a:ext uri="{FF2B5EF4-FFF2-40B4-BE49-F238E27FC236}">
                  <a16:creationId xmlns:a16="http://schemas.microsoft.com/office/drawing/2014/main" id="{287D6E3F-5D71-2D97-407E-EC1DE19CD442}"/>
                </a:ext>
              </a:extLst>
            </p:cNvPr>
            <p:cNvSpPr/>
            <p:nvPr/>
          </p:nvSpPr>
          <p:spPr>
            <a:xfrm>
              <a:off x="3002128" y="1685835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1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5" y="6100"/>
                    <a:pt x="15834" y="8755"/>
                  </a:cubicBezTo>
                  <a:lnTo>
                    <a:pt x="47691" y="48576"/>
                  </a:lnTo>
                  <a:cubicBezTo>
                    <a:pt x="49461" y="51231"/>
                    <a:pt x="49461" y="53885"/>
                    <a:pt x="46806" y="55655"/>
                  </a:cubicBezTo>
                  <a:cubicBezTo>
                    <a:pt x="46806" y="56540"/>
                    <a:pt x="45036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77" name="Freeform: Shape 503">
              <a:extLst>
                <a:ext uri="{FF2B5EF4-FFF2-40B4-BE49-F238E27FC236}">
                  <a16:creationId xmlns:a16="http://schemas.microsoft.com/office/drawing/2014/main" id="{53AAF60F-06D3-A052-1FC5-E1D65471D372}"/>
                </a:ext>
              </a:extLst>
            </p:cNvPr>
            <p:cNvSpPr/>
            <p:nvPr/>
          </p:nvSpPr>
          <p:spPr>
            <a:xfrm>
              <a:off x="3025135" y="1666367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1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5" y="6100"/>
                    <a:pt x="15834" y="8755"/>
                  </a:cubicBezTo>
                  <a:lnTo>
                    <a:pt x="47691" y="48576"/>
                  </a:lnTo>
                  <a:cubicBezTo>
                    <a:pt x="49461" y="51231"/>
                    <a:pt x="49461" y="53885"/>
                    <a:pt x="46806" y="55655"/>
                  </a:cubicBezTo>
                  <a:cubicBezTo>
                    <a:pt x="45921" y="56540"/>
                    <a:pt x="45036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78" name="Freeform: Shape 504">
              <a:extLst>
                <a:ext uri="{FF2B5EF4-FFF2-40B4-BE49-F238E27FC236}">
                  <a16:creationId xmlns:a16="http://schemas.microsoft.com/office/drawing/2014/main" id="{1D3956BA-FCEC-4C62-9E67-19F086BABF8F}"/>
                </a:ext>
              </a:extLst>
            </p:cNvPr>
            <p:cNvSpPr/>
            <p:nvPr/>
          </p:nvSpPr>
          <p:spPr>
            <a:xfrm>
              <a:off x="3047258" y="1647784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1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5" y="6100"/>
                    <a:pt x="15834" y="8755"/>
                  </a:cubicBezTo>
                  <a:lnTo>
                    <a:pt x="47691" y="48576"/>
                  </a:lnTo>
                  <a:cubicBezTo>
                    <a:pt x="49461" y="51231"/>
                    <a:pt x="49461" y="53885"/>
                    <a:pt x="46806" y="55655"/>
                  </a:cubicBezTo>
                  <a:cubicBezTo>
                    <a:pt x="46806" y="55655"/>
                    <a:pt x="45921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79" name="Freeform: Shape 505">
              <a:extLst>
                <a:ext uri="{FF2B5EF4-FFF2-40B4-BE49-F238E27FC236}">
                  <a16:creationId xmlns:a16="http://schemas.microsoft.com/office/drawing/2014/main" id="{2448CBB2-F4FE-75DF-BEC6-3EB604380214}"/>
                </a:ext>
              </a:extLst>
            </p:cNvPr>
            <p:cNvSpPr/>
            <p:nvPr/>
          </p:nvSpPr>
          <p:spPr>
            <a:xfrm>
              <a:off x="3058145" y="1609117"/>
              <a:ext cx="61943" cy="79641"/>
            </a:xfrm>
            <a:custGeom>
              <a:avLst/>
              <a:gdLst>
                <a:gd name="connsiteX0" fmla="*/ 56271 w 61943"/>
                <a:gd name="connsiteY0" fmla="*/ 75739 h 79641"/>
                <a:gd name="connsiteX1" fmla="*/ 51847 w 61943"/>
                <a:gd name="connsiteY1" fmla="*/ 73969 h 79641"/>
                <a:gd name="connsiteX2" fmla="*/ 7602 w 61943"/>
                <a:gd name="connsiteY2" fmla="*/ 14681 h 79641"/>
                <a:gd name="connsiteX3" fmla="*/ 8486 w 61943"/>
                <a:gd name="connsiteY3" fmla="*/ 7601 h 79641"/>
                <a:gd name="connsiteX4" fmla="*/ 15566 w 61943"/>
                <a:gd name="connsiteY4" fmla="*/ 8486 h 79641"/>
                <a:gd name="connsiteX5" fmla="*/ 59811 w 61943"/>
                <a:gd name="connsiteY5" fmla="*/ 67775 h 79641"/>
                <a:gd name="connsiteX6" fmla="*/ 58926 w 61943"/>
                <a:gd name="connsiteY6" fmla="*/ 74854 h 79641"/>
                <a:gd name="connsiteX7" fmla="*/ 56271 w 61943"/>
                <a:gd name="connsiteY7" fmla="*/ 75739 h 7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79641">
                  <a:moveTo>
                    <a:pt x="56271" y="75739"/>
                  </a:moveTo>
                  <a:cubicBezTo>
                    <a:pt x="54501" y="75739"/>
                    <a:pt x="52731" y="74854"/>
                    <a:pt x="51847" y="73969"/>
                  </a:cubicBezTo>
                  <a:lnTo>
                    <a:pt x="7602" y="14681"/>
                  </a:lnTo>
                  <a:cubicBezTo>
                    <a:pt x="5832" y="12026"/>
                    <a:pt x="6717" y="9371"/>
                    <a:pt x="8486" y="7601"/>
                  </a:cubicBezTo>
                  <a:cubicBezTo>
                    <a:pt x="11141" y="5832"/>
                    <a:pt x="13796" y="6717"/>
                    <a:pt x="15566" y="8486"/>
                  </a:cubicBezTo>
                  <a:lnTo>
                    <a:pt x="59811" y="67775"/>
                  </a:lnTo>
                  <a:cubicBezTo>
                    <a:pt x="61580" y="70430"/>
                    <a:pt x="60696" y="73084"/>
                    <a:pt x="58926" y="74854"/>
                  </a:cubicBezTo>
                  <a:cubicBezTo>
                    <a:pt x="58041" y="75739"/>
                    <a:pt x="57156" y="75739"/>
                    <a:pt x="56271" y="75739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80" name="Freeform: Shape 506">
              <a:extLst>
                <a:ext uri="{FF2B5EF4-FFF2-40B4-BE49-F238E27FC236}">
                  <a16:creationId xmlns:a16="http://schemas.microsoft.com/office/drawing/2014/main" id="{1300EE17-0B8B-6AF8-A46F-94318555340A}"/>
                </a:ext>
              </a:extLst>
            </p:cNvPr>
            <p:cNvSpPr/>
            <p:nvPr/>
          </p:nvSpPr>
          <p:spPr>
            <a:xfrm>
              <a:off x="3092388" y="1609733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1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4" y="6100"/>
                    <a:pt x="15834" y="8755"/>
                  </a:cubicBezTo>
                  <a:lnTo>
                    <a:pt x="47691" y="48576"/>
                  </a:lnTo>
                  <a:cubicBezTo>
                    <a:pt x="49461" y="51230"/>
                    <a:pt x="49461" y="53885"/>
                    <a:pt x="46806" y="55655"/>
                  </a:cubicBezTo>
                  <a:cubicBezTo>
                    <a:pt x="46806" y="55655"/>
                    <a:pt x="45921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81" name="Freeform: Shape 507">
              <a:extLst>
                <a:ext uri="{FF2B5EF4-FFF2-40B4-BE49-F238E27FC236}">
                  <a16:creationId xmlns:a16="http://schemas.microsoft.com/office/drawing/2014/main" id="{4298AEB9-EB04-02C0-01E0-865FD49A251E}"/>
                </a:ext>
              </a:extLst>
            </p:cNvPr>
            <p:cNvSpPr/>
            <p:nvPr/>
          </p:nvSpPr>
          <p:spPr>
            <a:xfrm>
              <a:off x="3115395" y="1590265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1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4" y="6100"/>
                    <a:pt x="15834" y="8755"/>
                  </a:cubicBezTo>
                  <a:lnTo>
                    <a:pt x="47691" y="48576"/>
                  </a:lnTo>
                  <a:cubicBezTo>
                    <a:pt x="49461" y="51231"/>
                    <a:pt x="49461" y="53885"/>
                    <a:pt x="46806" y="55655"/>
                  </a:cubicBezTo>
                  <a:cubicBezTo>
                    <a:pt x="46806" y="56540"/>
                    <a:pt x="45036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82" name="Freeform: Shape 508">
              <a:extLst>
                <a:ext uri="{FF2B5EF4-FFF2-40B4-BE49-F238E27FC236}">
                  <a16:creationId xmlns:a16="http://schemas.microsoft.com/office/drawing/2014/main" id="{E30E2F6D-F079-22D5-5E3A-405AD0E168E8}"/>
                </a:ext>
              </a:extLst>
            </p:cNvPr>
            <p:cNvSpPr/>
            <p:nvPr/>
          </p:nvSpPr>
          <p:spPr>
            <a:xfrm>
              <a:off x="3138403" y="1571682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2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5" y="6100"/>
                    <a:pt x="15834" y="8755"/>
                  </a:cubicBezTo>
                  <a:lnTo>
                    <a:pt x="47691" y="48576"/>
                  </a:lnTo>
                  <a:cubicBezTo>
                    <a:pt x="49461" y="51230"/>
                    <a:pt x="49461" y="53885"/>
                    <a:pt x="46806" y="55655"/>
                  </a:cubicBezTo>
                  <a:cubicBezTo>
                    <a:pt x="45921" y="55655"/>
                    <a:pt x="45036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83" name="Freeform: Shape 509">
              <a:extLst>
                <a:ext uri="{FF2B5EF4-FFF2-40B4-BE49-F238E27FC236}">
                  <a16:creationId xmlns:a16="http://schemas.microsoft.com/office/drawing/2014/main" id="{D1F13D2D-C250-6A8D-2616-73AFEF380603}"/>
                </a:ext>
              </a:extLst>
            </p:cNvPr>
            <p:cNvSpPr/>
            <p:nvPr/>
          </p:nvSpPr>
          <p:spPr>
            <a:xfrm>
              <a:off x="3160525" y="1552214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2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5" y="6100"/>
                    <a:pt x="15834" y="8755"/>
                  </a:cubicBezTo>
                  <a:lnTo>
                    <a:pt x="47691" y="48576"/>
                  </a:lnTo>
                  <a:cubicBezTo>
                    <a:pt x="49461" y="51230"/>
                    <a:pt x="49461" y="53885"/>
                    <a:pt x="46806" y="55655"/>
                  </a:cubicBezTo>
                  <a:cubicBezTo>
                    <a:pt x="46806" y="56540"/>
                    <a:pt x="45036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84" name="Freeform: Shape 510">
              <a:extLst>
                <a:ext uri="{FF2B5EF4-FFF2-40B4-BE49-F238E27FC236}">
                  <a16:creationId xmlns:a16="http://schemas.microsoft.com/office/drawing/2014/main" id="{94A66504-FC48-2C51-11AE-8A4464BDA268}"/>
                </a:ext>
              </a:extLst>
            </p:cNvPr>
            <p:cNvSpPr/>
            <p:nvPr/>
          </p:nvSpPr>
          <p:spPr>
            <a:xfrm>
              <a:off x="3171413" y="1514432"/>
              <a:ext cx="61943" cy="79641"/>
            </a:xfrm>
            <a:custGeom>
              <a:avLst/>
              <a:gdLst>
                <a:gd name="connsiteX0" fmla="*/ 56271 w 61943"/>
                <a:gd name="connsiteY0" fmla="*/ 75739 h 79641"/>
                <a:gd name="connsiteX1" fmla="*/ 51847 w 61943"/>
                <a:gd name="connsiteY1" fmla="*/ 73969 h 79641"/>
                <a:gd name="connsiteX2" fmla="*/ 7602 w 61943"/>
                <a:gd name="connsiteY2" fmla="*/ 14681 h 79641"/>
                <a:gd name="connsiteX3" fmla="*/ 8486 w 61943"/>
                <a:gd name="connsiteY3" fmla="*/ 7601 h 79641"/>
                <a:gd name="connsiteX4" fmla="*/ 15566 w 61943"/>
                <a:gd name="connsiteY4" fmla="*/ 8486 h 79641"/>
                <a:gd name="connsiteX5" fmla="*/ 59811 w 61943"/>
                <a:gd name="connsiteY5" fmla="*/ 67775 h 79641"/>
                <a:gd name="connsiteX6" fmla="*/ 58926 w 61943"/>
                <a:gd name="connsiteY6" fmla="*/ 74854 h 79641"/>
                <a:gd name="connsiteX7" fmla="*/ 56271 w 61943"/>
                <a:gd name="connsiteY7" fmla="*/ 75739 h 7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79641">
                  <a:moveTo>
                    <a:pt x="56271" y="75739"/>
                  </a:moveTo>
                  <a:cubicBezTo>
                    <a:pt x="54501" y="75739"/>
                    <a:pt x="52732" y="74854"/>
                    <a:pt x="51847" y="73969"/>
                  </a:cubicBezTo>
                  <a:lnTo>
                    <a:pt x="7602" y="14681"/>
                  </a:lnTo>
                  <a:cubicBezTo>
                    <a:pt x="5832" y="12026"/>
                    <a:pt x="6717" y="9371"/>
                    <a:pt x="8486" y="7601"/>
                  </a:cubicBezTo>
                  <a:cubicBezTo>
                    <a:pt x="11141" y="5832"/>
                    <a:pt x="13796" y="6717"/>
                    <a:pt x="15566" y="8486"/>
                  </a:cubicBezTo>
                  <a:lnTo>
                    <a:pt x="59811" y="67775"/>
                  </a:lnTo>
                  <a:cubicBezTo>
                    <a:pt x="61581" y="70430"/>
                    <a:pt x="60696" y="73084"/>
                    <a:pt x="58926" y="74854"/>
                  </a:cubicBezTo>
                  <a:cubicBezTo>
                    <a:pt x="58041" y="74854"/>
                    <a:pt x="57156" y="75739"/>
                    <a:pt x="56271" y="75739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85" name="Freeform: Shape 511">
              <a:extLst>
                <a:ext uri="{FF2B5EF4-FFF2-40B4-BE49-F238E27FC236}">
                  <a16:creationId xmlns:a16="http://schemas.microsoft.com/office/drawing/2014/main" id="{1CC4A8F9-6E70-ED07-74A2-C94891F16E13}"/>
                </a:ext>
              </a:extLst>
            </p:cNvPr>
            <p:cNvSpPr/>
            <p:nvPr/>
          </p:nvSpPr>
          <p:spPr>
            <a:xfrm>
              <a:off x="3205655" y="1514163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1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5" y="6100"/>
                    <a:pt x="15834" y="8755"/>
                  </a:cubicBezTo>
                  <a:lnTo>
                    <a:pt x="47691" y="48576"/>
                  </a:lnTo>
                  <a:cubicBezTo>
                    <a:pt x="49461" y="51230"/>
                    <a:pt x="49461" y="53885"/>
                    <a:pt x="46806" y="55655"/>
                  </a:cubicBezTo>
                  <a:cubicBezTo>
                    <a:pt x="46806" y="56540"/>
                    <a:pt x="45921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86" name="Freeform: Shape 512">
              <a:extLst>
                <a:ext uri="{FF2B5EF4-FFF2-40B4-BE49-F238E27FC236}">
                  <a16:creationId xmlns:a16="http://schemas.microsoft.com/office/drawing/2014/main" id="{D3A2E7FB-A0D4-EF5E-40E8-D7E2ADCA7C6A}"/>
                </a:ext>
              </a:extLst>
            </p:cNvPr>
            <p:cNvSpPr/>
            <p:nvPr/>
          </p:nvSpPr>
          <p:spPr>
            <a:xfrm>
              <a:off x="3228663" y="1494695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1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5" y="6100"/>
                    <a:pt x="15834" y="8755"/>
                  </a:cubicBezTo>
                  <a:lnTo>
                    <a:pt x="47691" y="48576"/>
                  </a:lnTo>
                  <a:cubicBezTo>
                    <a:pt x="49461" y="51230"/>
                    <a:pt x="49461" y="53885"/>
                    <a:pt x="46806" y="55655"/>
                  </a:cubicBezTo>
                  <a:cubicBezTo>
                    <a:pt x="46806" y="56540"/>
                    <a:pt x="45036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87" name="Freeform: Shape 513">
              <a:extLst>
                <a:ext uri="{FF2B5EF4-FFF2-40B4-BE49-F238E27FC236}">
                  <a16:creationId xmlns:a16="http://schemas.microsoft.com/office/drawing/2014/main" id="{71E40876-7633-8CE4-A670-8B927462813F}"/>
                </a:ext>
              </a:extLst>
            </p:cNvPr>
            <p:cNvSpPr/>
            <p:nvPr/>
          </p:nvSpPr>
          <p:spPr>
            <a:xfrm>
              <a:off x="3251670" y="1476112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1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4" y="6100"/>
                    <a:pt x="15834" y="8755"/>
                  </a:cubicBezTo>
                  <a:lnTo>
                    <a:pt x="47691" y="48576"/>
                  </a:lnTo>
                  <a:cubicBezTo>
                    <a:pt x="49461" y="51231"/>
                    <a:pt x="49461" y="53885"/>
                    <a:pt x="46806" y="55655"/>
                  </a:cubicBezTo>
                  <a:cubicBezTo>
                    <a:pt x="45921" y="55655"/>
                    <a:pt x="45036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88" name="Freeform: Shape 514">
              <a:extLst>
                <a:ext uri="{FF2B5EF4-FFF2-40B4-BE49-F238E27FC236}">
                  <a16:creationId xmlns:a16="http://schemas.microsoft.com/office/drawing/2014/main" id="{6D386E53-0E9C-5939-DA41-4D63852A62A2}"/>
                </a:ext>
              </a:extLst>
            </p:cNvPr>
            <p:cNvSpPr/>
            <p:nvPr/>
          </p:nvSpPr>
          <p:spPr>
            <a:xfrm>
              <a:off x="3273793" y="1456645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1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4" y="6100"/>
                    <a:pt x="15834" y="8755"/>
                  </a:cubicBezTo>
                  <a:lnTo>
                    <a:pt x="47691" y="48576"/>
                  </a:lnTo>
                  <a:cubicBezTo>
                    <a:pt x="49461" y="51230"/>
                    <a:pt x="49461" y="53885"/>
                    <a:pt x="46806" y="55655"/>
                  </a:cubicBezTo>
                  <a:cubicBezTo>
                    <a:pt x="46806" y="56540"/>
                    <a:pt x="45036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89" name="Freeform: Shape 515">
              <a:extLst>
                <a:ext uri="{FF2B5EF4-FFF2-40B4-BE49-F238E27FC236}">
                  <a16:creationId xmlns:a16="http://schemas.microsoft.com/office/drawing/2014/main" id="{0D098EAF-3D24-DD3D-CBF1-4202610507B1}"/>
                </a:ext>
              </a:extLst>
            </p:cNvPr>
            <p:cNvSpPr/>
            <p:nvPr/>
          </p:nvSpPr>
          <p:spPr>
            <a:xfrm>
              <a:off x="3284680" y="1418863"/>
              <a:ext cx="61943" cy="79641"/>
            </a:xfrm>
            <a:custGeom>
              <a:avLst/>
              <a:gdLst>
                <a:gd name="connsiteX0" fmla="*/ 56271 w 61943"/>
                <a:gd name="connsiteY0" fmla="*/ 75739 h 79641"/>
                <a:gd name="connsiteX1" fmla="*/ 51846 w 61943"/>
                <a:gd name="connsiteY1" fmla="*/ 73969 h 79641"/>
                <a:gd name="connsiteX2" fmla="*/ 7601 w 61943"/>
                <a:gd name="connsiteY2" fmla="*/ 14681 h 79641"/>
                <a:gd name="connsiteX3" fmla="*/ 8486 w 61943"/>
                <a:gd name="connsiteY3" fmla="*/ 7601 h 79641"/>
                <a:gd name="connsiteX4" fmla="*/ 15566 w 61943"/>
                <a:gd name="connsiteY4" fmla="*/ 8486 h 79641"/>
                <a:gd name="connsiteX5" fmla="*/ 59811 w 61943"/>
                <a:gd name="connsiteY5" fmla="*/ 67775 h 79641"/>
                <a:gd name="connsiteX6" fmla="*/ 58926 w 61943"/>
                <a:gd name="connsiteY6" fmla="*/ 74854 h 79641"/>
                <a:gd name="connsiteX7" fmla="*/ 56271 w 61943"/>
                <a:gd name="connsiteY7" fmla="*/ 75739 h 7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79641">
                  <a:moveTo>
                    <a:pt x="56271" y="75739"/>
                  </a:moveTo>
                  <a:cubicBezTo>
                    <a:pt x="54501" y="75739"/>
                    <a:pt x="52731" y="74854"/>
                    <a:pt x="51846" y="73969"/>
                  </a:cubicBezTo>
                  <a:lnTo>
                    <a:pt x="7601" y="14681"/>
                  </a:lnTo>
                  <a:cubicBezTo>
                    <a:pt x="5832" y="12026"/>
                    <a:pt x="6717" y="9371"/>
                    <a:pt x="8486" y="7601"/>
                  </a:cubicBezTo>
                  <a:cubicBezTo>
                    <a:pt x="11141" y="5832"/>
                    <a:pt x="13796" y="6717"/>
                    <a:pt x="15566" y="8486"/>
                  </a:cubicBezTo>
                  <a:lnTo>
                    <a:pt x="59811" y="67775"/>
                  </a:lnTo>
                  <a:cubicBezTo>
                    <a:pt x="61580" y="70430"/>
                    <a:pt x="60696" y="73084"/>
                    <a:pt x="58926" y="74854"/>
                  </a:cubicBezTo>
                  <a:cubicBezTo>
                    <a:pt x="58041" y="74854"/>
                    <a:pt x="57156" y="75739"/>
                    <a:pt x="56271" y="75739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90" name="Freeform: Shape 516">
              <a:extLst>
                <a:ext uri="{FF2B5EF4-FFF2-40B4-BE49-F238E27FC236}">
                  <a16:creationId xmlns:a16="http://schemas.microsoft.com/office/drawing/2014/main" id="{B86C209D-9E61-C7D6-7324-6BC072C28FDB}"/>
                </a:ext>
              </a:extLst>
            </p:cNvPr>
            <p:cNvSpPr/>
            <p:nvPr/>
          </p:nvSpPr>
          <p:spPr>
            <a:xfrm>
              <a:off x="3318923" y="1418594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1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4" y="6100"/>
                    <a:pt x="15834" y="8755"/>
                  </a:cubicBezTo>
                  <a:lnTo>
                    <a:pt x="47691" y="48576"/>
                  </a:lnTo>
                  <a:cubicBezTo>
                    <a:pt x="49461" y="51231"/>
                    <a:pt x="49461" y="53885"/>
                    <a:pt x="46806" y="55655"/>
                  </a:cubicBezTo>
                  <a:cubicBezTo>
                    <a:pt x="46806" y="56540"/>
                    <a:pt x="45921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91" name="Freeform: Shape 517">
              <a:extLst>
                <a:ext uri="{FF2B5EF4-FFF2-40B4-BE49-F238E27FC236}">
                  <a16:creationId xmlns:a16="http://schemas.microsoft.com/office/drawing/2014/main" id="{7897062E-B93A-2CD2-86E0-24A6197AA104}"/>
                </a:ext>
              </a:extLst>
            </p:cNvPr>
            <p:cNvSpPr/>
            <p:nvPr/>
          </p:nvSpPr>
          <p:spPr>
            <a:xfrm>
              <a:off x="3341930" y="1400011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2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5" y="6100"/>
                    <a:pt x="15834" y="8755"/>
                  </a:cubicBezTo>
                  <a:lnTo>
                    <a:pt x="47691" y="48576"/>
                  </a:lnTo>
                  <a:cubicBezTo>
                    <a:pt x="49461" y="51231"/>
                    <a:pt x="49461" y="53885"/>
                    <a:pt x="46806" y="55655"/>
                  </a:cubicBezTo>
                  <a:cubicBezTo>
                    <a:pt x="45921" y="55655"/>
                    <a:pt x="45036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92" name="Freeform: Shape 518">
              <a:extLst>
                <a:ext uri="{FF2B5EF4-FFF2-40B4-BE49-F238E27FC236}">
                  <a16:creationId xmlns:a16="http://schemas.microsoft.com/office/drawing/2014/main" id="{48B0C117-896C-0C57-0752-8F3274C33858}"/>
                </a:ext>
              </a:extLst>
            </p:cNvPr>
            <p:cNvSpPr/>
            <p:nvPr/>
          </p:nvSpPr>
          <p:spPr>
            <a:xfrm>
              <a:off x="3364053" y="1380543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2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5" y="6100"/>
                    <a:pt x="15834" y="8755"/>
                  </a:cubicBezTo>
                  <a:lnTo>
                    <a:pt x="47691" y="48576"/>
                  </a:lnTo>
                  <a:cubicBezTo>
                    <a:pt x="49461" y="51231"/>
                    <a:pt x="49461" y="53885"/>
                    <a:pt x="46806" y="55655"/>
                  </a:cubicBezTo>
                  <a:cubicBezTo>
                    <a:pt x="46806" y="56540"/>
                    <a:pt x="45921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93" name="Freeform: Shape 519">
              <a:extLst>
                <a:ext uri="{FF2B5EF4-FFF2-40B4-BE49-F238E27FC236}">
                  <a16:creationId xmlns:a16="http://schemas.microsoft.com/office/drawing/2014/main" id="{7501D44E-FF58-4CB8-AAD0-F0ABF9C4952C}"/>
                </a:ext>
              </a:extLst>
            </p:cNvPr>
            <p:cNvSpPr/>
            <p:nvPr/>
          </p:nvSpPr>
          <p:spPr>
            <a:xfrm>
              <a:off x="3387061" y="1361075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1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5" y="6100"/>
                    <a:pt x="15834" y="8755"/>
                  </a:cubicBezTo>
                  <a:lnTo>
                    <a:pt x="47691" y="48576"/>
                  </a:lnTo>
                  <a:cubicBezTo>
                    <a:pt x="49461" y="51231"/>
                    <a:pt x="49461" y="53885"/>
                    <a:pt x="46806" y="55655"/>
                  </a:cubicBezTo>
                  <a:cubicBezTo>
                    <a:pt x="46806" y="56540"/>
                    <a:pt x="45036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94" name="Freeform: Shape 520">
              <a:extLst>
                <a:ext uri="{FF2B5EF4-FFF2-40B4-BE49-F238E27FC236}">
                  <a16:creationId xmlns:a16="http://schemas.microsoft.com/office/drawing/2014/main" id="{D5A09D9B-B727-66CD-6D9E-DE82AD74501F}"/>
                </a:ext>
              </a:extLst>
            </p:cNvPr>
            <p:cNvSpPr/>
            <p:nvPr/>
          </p:nvSpPr>
          <p:spPr>
            <a:xfrm>
              <a:off x="3397948" y="1323293"/>
              <a:ext cx="61943" cy="79641"/>
            </a:xfrm>
            <a:custGeom>
              <a:avLst/>
              <a:gdLst>
                <a:gd name="connsiteX0" fmla="*/ 56271 w 61943"/>
                <a:gd name="connsiteY0" fmla="*/ 75739 h 79641"/>
                <a:gd name="connsiteX1" fmla="*/ 51847 w 61943"/>
                <a:gd name="connsiteY1" fmla="*/ 73969 h 79641"/>
                <a:gd name="connsiteX2" fmla="*/ 7602 w 61943"/>
                <a:gd name="connsiteY2" fmla="*/ 14681 h 79641"/>
                <a:gd name="connsiteX3" fmla="*/ 8486 w 61943"/>
                <a:gd name="connsiteY3" fmla="*/ 7601 h 79641"/>
                <a:gd name="connsiteX4" fmla="*/ 15566 w 61943"/>
                <a:gd name="connsiteY4" fmla="*/ 8486 h 79641"/>
                <a:gd name="connsiteX5" fmla="*/ 59811 w 61943"/>
                <a:gd name="connsiteY5" fmla="*/ 67775 h 79641"/>
                <a:gd name="connsiteX6" fmla="*/ 58926 w 61943"/>
                <a:gd name="connsiteY6" fmla="*/ 74854 h 79641"/>
                <a:gd name="connsiteX7" fmla="*/ 56271 w 61943"/>
                <a:gd name="connsiteY7" fmla="*/ 75739 h 7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79641">
                  <a:moveTo>
                    <a:pt x="56271" y="75739"/>
                  </a:moveTo>
                  <a:cubicBezTo>
                    <a:pt x="54501" y="75739"/>
                    <a:pt x="52732" y="74854"/>
                    <a:pt x="51847" y="73969"/>
                  </a:cubicBezTo>
                  <a:lnTo>
                    <a:pt x="7602" y="14681"/>
                  </a:lnTo>
                  <a:cubicBezTo>
                    <a:pt x="5832" y="12026"/>
                    <a:pt x="6717" y="9371"/>
                    <a:pt x="8486" y="7601"/>
                  </a:cubicBezTo>
                  <a:cubicBezTo>
                    <a:pt x="11141" y="5832"/>
                    <a:pt x="13796" y="6717"/>
                    <a:pt x="15566" y="8486"/>
                  </a:cubicBezTo>
                  <a:lnTo>
                    <a:pt x="59811" y="67775"/>
                  </a:lnTo>
                  <a:cubicBezTo>
                    <a:pt x="61581" y="70430"/>
                    <a:pt x="60696" y="73084"/>
                    <a:pt x="58926" y="74854"/>
                  </a:cubicBezTo>
                  <a:cubicBezTo>
                    <a:pt x="58041" y="75739"/>
                    <a:pt x="57156" y="75739"/>
                    <a:pt x="56271" y="75739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95" name="Freeform: Shape 521">
              <a:extLst>
                <a:ext uri="{FF2B5EF4-FFF2-40B4-BE49-F238E27FC236}">
                  <a16:creationId xmlns:a16="http://schemas.microsoft.com/office/drawing/2014/main" id="{1EF837B2-8798-ADF9-3E46-751548100DEE}"/>
                </a:ext>
              </a:extLst>
            </p:cNvPr>
            <p:cNvSpPr/>
            <p:nvPr/>
          </p:nvSpPr>
          <p:spPr>
            <a:xfrm>
              <a:off x="3432190" y="1323024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1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5" y="6100"/>
                    <a:pt x="15834" y="8755"/>
                  </a:cubicBezTo>
                  <a:lnTo>
                    <a:pt x="47691" y="48576"/>
                  </a:lnTo>
                  <a:cubicBezTo>
                    <a:pt x="49461" y="51231"/>
                    <a:pt x="49461" y="53885"/>
                    <a:pt x="46806" y="55655"/>
                  </a:cubicBezTo>
                  <a:cubicBezTo>
                    <a:pt x="46806" y="56540"/>
                    <a:pt x="45036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96" name="Freeform: Shape 522">
              <a:extLst>
                <a:ext uri="{FF2B5EF4-FFF2-40B4-BE49-F238E27FC236}">
                  <a16:creationId xmlns:a16="http://schemas.microsoft.com/office/drawing/2014/main" id="{2D439B8B-BBDB-6722-B5D6-3C127C804A74}"/>
                </a:ext>
              </a:extLst>
            </p:cNvPr>
            <p:cNvSpPr/>
            <p:nvPr/>
          </p:nvSpPr>
          <p:spPr>
            <a:xfrm>
              <a:off x="3455198" y="1304441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1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4" y="6100"/>
                    <a:pt x="15834" y="8755"/>
                  </a:cubicBezTo>
                  <a:lnTo>
                    <a:pt x="47691" y="48576"/>
                  </a:lnTo>
                  <a:cubicBezTo>
                    <a:pt x="49461" y="51230"/>
                    <a:pt x="49461" y="53885"/>
                    <a:pt x="46806" y="55655"/>
                  </a:cubicBezTo>
                  <a:cubicBezTo>
                    <a:pt x="45921" y="55655"/>
                    <a:pt x="45036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97" name="Freeform: Shape 523">
              <a:extLst>
                <a:ext uri="{FF2B5EF4-FFF2-40B4-BE49-F238E27FC236}">
                  <a16:creationId xmlns:a16="http://schemas.microsoft.com/office/drawing/2014/main" id="{56BA16DD-F0BD-BAF2-6652-BEA6F0581215}"/>
                </a:ext>
              </a:extLst>
            </p:cNvPr>
            <p:cNvSpPr/>
            <p:nvPr/>
          </p:nvSpPr>
          <p:spPr>
            <a:xfrm>
              <a:off x="3477321" y="1284973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1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4" y="6100"/>
                    <a:pt x="15834" y="8755"/>
                  </a:cubicBezTo>
                  <a:lnTo>
                    <a:pt x="47691" y="48576"/>
                  </a:lnTo>
                  <a:cubicBezTo>
                    <a:pt x="49461" y="51231"/>
                    <a:pt x="49461" y="53885"/>
                    <a:pt x="46806" y="55655"/>
                  </a:cubicBezTo>
                  <a:cubicBezTo>
                    <a:pt x="46806" y="56540"/>
                    <a:pt x="45921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98" name="Freeform: Shape 524">
              <a:extLst>
                <a:ext uri="{FF2B5EF4-FFF2-40B4-BE49-F238E27FC236}">
                  <a16:creationId xmlns:a16="http://schemas.microsoft.com/office/drawing/2014/main" id="{C8B9630A-0DBD-14AF-3AAE-0BA61AB1CE0D}"/>
                </a:ext>
              </a:extLst>
            </p:cNvPr>
            <p:cNvSpPr/>
            <p:nvPr/>
          </p:nvSpPr>
          <p:spPr>
            <a:xfrm>
              <a:off x="3500328" y="1266390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1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4" y="6100"/>
                    <a:pt x="15834" y="8755"/>
                  </a:cubicBezTo>
                  <a:lnTo>
                    <a:pt x="47691" y="48576"/>
                  </a:lnTo>
                  <a:cubicBezTo>
                    <a:pt x="49461" y="51230"/>
                    <a:pt x="49461" y="53885"/>
                    <a:pt x="46806" y="55655"/>
                  </a:cubicBezTo>
                  <a:cubicBezTo>
                    <a:pt x="46806" y="55655"/>
                    <a:pt x="45036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899" name="Freeform: Shape 525">
              <a:extLst>
                <a:ext uri="{FF2B5EF4-FFF2-40B4-BE49-F238E27FC236}">
                  <a16:creationId xmlns:a16="http://schemas.microsoft.com/office/drawing/2014/main" id="{B2DED991-7DA1-9DBE-BD9C-29E813B3A9BC}"/>
                </a:ext>
              </a:extLst>
            </p:cNvPr>
            <p:cNvSpPr/>
            <p:nvPr/>
          </p:nvSpPr>
          <p:spPr>
            <a:xfrm>
              <a:off x="3510331" y="1227723"/>
              <a:ext cx="61943" cy="79641"/>
            </a:xfrm>
            <a:custGeom>
              <a:avLst/>
              <a:gdLst>
                <a:gd name="connsiteX0" fmla="*/ 56271 w 61943"/>
                <a:gd name="connsiteY0" fmla="*/ 75739 h 79641"/>
                <a:gd name="connsiteX1" fmla="*/ 51846 w 61943"/>
                <a:gd name="connsiteY1" fmla="*/ 73969 h 79641"/>
                <a:gd name="connsiteX2" fmla="*/ 7601 w 61943"/>
                <a:gd name="connsiteY2" fmla="*/ 14681 h 79641"/>
                <a:gd name="connsiteX3" fmla="*/ 8486 w 61943"/>
                <a:gd name="connsiteY3" fmla="*/ 7602 h 79641"/>
                <a:gd name="connsiteX4" fmla="*/ 15566 w 61943"/>
                <a:gd name="connsiteY4" fmla="*/ 8486 h 79641"/>
                <a:gd name="connsiteX5" fmla="*/ 59811 w 61943"/>
                <a:gd name="connsiteY5" fmla="*/ 67775 h 79641"/>
                <a:gd name="connsiteX6" fmla="*/ 58926 w 61943"/>
                <a:gd name="connsiteY6" fmla="*/ 74854 h 79641"/>
                <a:gd name="connsiteX7" fmla="*/ 56271 w 61943"/>
                <a:gd name="connsiteY7" fmla="*/ 75739 h 7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79641">
                  <a:moveTo>
                    <a:pt x="56271" y="75739"/>
                  </a:moveTo>
                  <a:cubicBezTo>
                    <a:pt x="54501" y="75739"/>
                    <a:pt x="52731" y="74854"/>
                    <a:pt x="51846" y="73969"/>
                  </a:cubicBezTo>
                  <a:lnTo>
                    <a:pt x="7601" y="14681"/>
                  </a:lnTo>
                  <a:cubicBezTo>
                    <a:pt x="5832" y="12026"/>
                    <a:pt x="6717" y="9371"/>
                    <a:pt x="8486" y="7602"/>
                  </a:cubicBezTo>
                  <a:cubicBezTo>
                    <a:pt x="11141" y="5832"/>
                    <a:pt x="13796" y="6717"/>
                    <a:pt x="15566" y="8486"/>
                  </a:cubicBezTo>
                  <a:lnTo>
                    <a:pt x="59811" y="67775"/>
                  </a:lnTo>
                  <a:cubicBezTo>
                    <a:pt x="61580" y="70430"/>
                    <a:pt x="60696" y="73084"/>
                    <a:pt x="58926" y="74854"/>
                  </a:cubicBezTo>
                  <a:cubicBezTo>
                    <a:pt x="58926" y="75739"/>
                    <a:pt x="58041" y="75739"/>
                    <a:pt x="56271" y="75739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00" name="Freeform: Shape 526">
              <a:extLst>
                <a:ext uri="{FF2B5EF4-FFF2-40B4-BE49-F238E27FC236}">
                  <a16:creationId xmlns:a16="http://schemas.microsoft.com/office/drawing/2014/main" id="{5490ED13-C1EF-137A-B52D-1BD1AF0162DE}"/>
                </a:ext>
              </a:extLst>
            </p:cNvPr>
            <p:cNvSpPr/>
            <p:nvPr/>
          </p:nvSpPr>
          <p:spPr>
            <a:xfrm>
              <a:off x="3545458" y="1228340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2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5" y="6100"/>
                    <a:pt x="15834" y="8755"/>
                  </a:cubicBezTo>
                  <a:lnTo>
                    <a:pt x="47691" y="48576"/>
                  </a:lnTo>
                  <a:cubicBezTo>
                    <a:pt x="49461" y="51231"/>
                    <a:pt x="49461" y="53885"/>
                    <a:pt x="46806" y="55655"/>
                  </a:cubicBezTo>
                  <a:cubicBezTo>
                    <a:pt x="46806" y="55655"/>
                    <a:pt x="45036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01" name="Freeform: Shape 527">
              <a:extLst>
                <a:ext uri="{FF2B5EF4-FFF2-40B4-BE49-F238E27FC236}">
                  <a16:creationId xmlns:a16="http://schemas.microsoft.com/office/drawing/2014/main" id="{4702B057-B587-5B8E-2100-7A0234752BEF}"/>
                </a:ext>
              </a:extLst>
            </p:cNvPr>
            <p:cNvSpPr/>
            <p:nvPr/>
          </p:nvSpPr>
          <p:spPr>
            <a:xfrm>
              <a:off x="3568466" y="1208872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1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5" y="6100"/>
                    <a:pt x="15834" y="8755"/>
                  </a:cubicBezTo>
                  <a:lnTo>
                    <a:pt x="47691" y="48576"/>
                  </a:lnTo>
                  <a:cubicBezTo>
                    <a:pt x="49461" y="51230"/>
                    <a:pt x="49461" y="53885"/>
                    <a:pt x="46806" y="55655"/>
                  </a:cubicBezTo>
                  <a:cubicBezTo>
                    <a:pt x="45921" y="56540"/>
                    <a:pt x="45036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02" name="Freeform: Shape 528">
              <a:extLst>
                <a:ext uri="{FF2B5EF4-FFF2-40B4-BE49-F238E27FC236}">
                  <a16:creationId xmlns:a16="http://schemas.microsoft.com/office/drawing/2014/main" id="{9F8EE8F2-EB2F-FD5C-6592-BC94D3B1D65B}"/>
                </a:ext>
              </a:extLst>
            </p:cNvPr>
            <p:cNvSpPr/>
            <p:nvPr/>
          </p:nvSpPr>
          <p:spPr>
            <a:xfrm>
              <a:off x="3590588" y="1189404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1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5" y="6100"/>
                    <a:pt x="15834" y="8755"/>
                  </a:cubicBezTo>
                  <a:lnTo>
                    <a:pt x="47691" y="48576"/>
                  </a:lnTo>
                  <a:cubicBezTo>
                    <a:pt x="49461" y="51230"/>
                    <a:pt x="49461" y="53885"/>
                    <a:pt x="46806" y="55655"/>
                  </a:cubicBezTo>
                  <a:cubicBezTo>
                    <a:pt x="46806" y="56540"/>
                    <a:pt x="45921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03" name="Freeform: Shape 529">
              <a:extLst>
                <a:ext uri="{FF2B5EF4-FFF2-40B4-BE49-F238E27FC236}">
                  <a16:creationId xmlns:a16="http://schemas.microsoft.com/office/drawing/2014/main" id="{D3B1B382-F2D0-A490-9E36-080F63AD9817}"/>
                </a:ext>
              </a:extLst>
            </p:cNvPr>
            <p:cNvSpPr/>
            <p:nvPr/>
          </p:nvSpPr>
          <p:spPr>
            <a:xfrm>
              <a:off x="3613596" y="1170821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1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5" y="6100"/>
                    <a:pt x="15834" y="8755"/>
                  </a:cubicBezTo>
                  <a:lnTo>
                    <a:pt x="47691" y="48576"/>
                  </a:lnTo>
                  <a:cubicBezTo>
                    <a:pt x="49461" y="51231"/>
                    <a:pt x="49461" y="53885"/>
                    <a:pt x="46806" y="55655"/>
                  </a:cubicBezTo>
                  <a:cubicBezTo>
                    <a:pt x="45921" y="55655"/>
                    <a:pt x="45036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04" name="Freeform: Shape 530">
              <a:extLst>
                <a:ext uri="{FF2B5EF4-FFF2-40B4-BE49-F238E27FC236}">
                  <a16:creationId xmlns:a16="http://schemas.microsoft.com/office/drawing/2014/main" id="{1ED1EBB4-DFA2-1552-4E62-88FEC727CC57}"/>
                </a:ext>
              </a:extLst>
            </p:cNvPr>
            <p:cNvSpPr/>
            <p:nvPr/>
          </p:nvSpPr>
          <p:spPr>
            <a:xfrm>
              <a:off x="3623598" y="1132154"/>
              <a:ext cx="61943" cy="79641"/>
            </a:xfrm>
            <a:custGeom>
              <a:avLst/>
              <a:gdLst>
                <a:gd name="connsiteX0" fmla="*/ 56271 w 61943"/>
                <a:gd name="connsiteY0" fmla="*/ 75739 h 79641"/>
                <a:gd name="connsiteX1" fmla="*/ 51847 w 61943"/>
                <a:gd name="connsiteY1" fmla="*/ 73969 h 79641"/>
                <a:gd name="connsiteX2" fmla="*/ 7602 w 61943"/>
                <a:gd name="connsiteY2" fmla="*/ 14681 h 79641"/>
                <a:gd name="connsiteX3" fmla="*/ 8486 w 61943"/>
                <a:gd name="connsiteY3" fmla="*/ 7601 h 79641"/>
                <a:gd name="connsiteX4" fmla="*/ 15566 w 61943"/>
                <a:gd name="connsiteY4" fmla="*/ 8486 h 79641"/>
                <a:gd name="connsiteX5" fmla="*/ 59811 w 61943"/>
                <a:gd name="connsiteY5" fmla="*/ 67775 h 79641"/>
                <a:gd name="connsiteX6" fmla="*/ 58926 w 61943"/>
                <a:gd name="connsiteY6" fmla="*/ 74854 h 79641"/>
                <a:gd name="connsiteX7" fmla="*/ 56271 w 61943"/>
                <a:gd name="connsiteY7" fmla="*/ 75739 h 7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79641">
                  <a:moveTo>
                    <a:pt x="56271" y="75739"/>
                  </a:moveTo>
                  <a:cubicBezTo>
                    <a:pt x="54501" y="75739"/>
                    <a:pt x="52732" y="74854"/>
                    <a:pt x="51847" y="73969"/>
                  </a:cubicBezTo>
                  <a:lnTo>
                    <a:pt x="7602" y="14681"/>
                  </a:lnTo>
                  <a:cubicBezTo>
                    <a:pt x="5832" y="12026"/>
                    <a:pt x="6717" y="9371"/>
                    <a:pt x="8486" y="7601"/>
                  </a:cubicBezTo>
                  <a:cubicBezTo>
                    <a:pt x="11141" y="5832"/>
                    <a:pt x="13796" y="6717"/>
                    <a:pt x="15566" y="8486"/>
                  </a:cubicBezTo>
                  <a:lnTo>
                    <a:pt x="59811" y="67775"/>
                  </a:lnTo>
                  <a:cubicBezTo>
                    <a:pt x="61581" y="70430"/>
                    <a:pt x="60696" y="73084"/>
                    <a:pt x="58926" y="74854"/>
                  </a:cubicBezTo>
                  <a:cubicBezTo>
                    <a:pt x="58926" y="75739"/>
                    <a:pt x="58041" y="75739"/>
                    <a:pt x="56271" y="75739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05" name="Freeform: Shape 531">
              <a:extLst>
                <a:ext uri="{FF2B5EF4-FFF2-40B4-BE49-F238E27FC236}">
                  <a16:creationId xmlns:a16="http://schemas.microsoft.com/office/drawing/2014/main" id="{B38ED086-33DB-9B65-2AF5-2693D1BEDBED}"/>
                </a:ext>
              </a:extLst>
            </p:cNvPr>
            <p:cNvSpPr/>
            <p:nvPr/>
          </p:nvSpPr>
          <p:spPr>
            <a:xfrm>
              <a:off x="3658726" y="1132770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1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4" y="6100"/>
                    <a:pt x="15834" y="8755"/>
                  </a:cubicBezTo>
                  <a:lnTo>
                    <a:pt x="47691" y="48576"/>
                  </a:lnTo>
                  <a:cubicBezTo>
                    <a:pt x="49461" y="51231"/>
                    <a:pt x="49461" y="53885"/>
                    <a:pt x="46806" y="55655"/>
                  </a:cubicBezTo>
                  <a:cubicBezTo>
                    <a:pt x="46806" y="55655"/>
                    <a:pt x="45036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06" name="Freeform: Shape 532">
              <a:extLst>
                <a:ext uri="{FF2B5EF4-FFF2-40B4-BE49-F238E27FC236}">
                  <a16:creationId xmlns:a16="http://schemas.microsoft.com/office/drawing/2014/main" id="{8D48391D-1E33-B1CF-8B86-752F2140EA1A}"/>
                </a:ext>
              </a:extLst>
            </p:cNvPr>
            <p:cNvSpPr/>
            <p:nvPr/>
          </p:nvSpPr>
          <p:spPr>
            <a:xfrm>
              <a:off x="3681733" y="1113302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1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4" y="6100"/>
                    <a:pt x="15834" y="8755"/>
                  </a:cubicBezTo>
                  <a:lnTo>
                    <a:pt x="47691" y="48576"/>
                  </a:lnTo>
                  <a:cubicBezTo>
                    <a:pt x="49461" y="51231"/>
                    <a:pt x="49461" y="53885"/>
                    <a:pt x="46806" y="55655"/>
                  </a:cubicBezTo>
                  <a:cubicBezTo>
                    <a:pt x="45921" y="56540"/>
                    <a:pt x="45036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07" name="Freeform: Shape 533">
              <a:extLst>
                <a:ext uri="{FF2B5EF4-FFF2-40B4-BE49-F238E27FC236}">
                  <a16:creationId xmlns:a16="http://schemas.microsoft.com/office/drawing/2014/main" id="{03C47992-0384-4B50-E61A-7CAB4847C5D2}"/>
                </a:ext>
              </a:extLst>
            </p:cNvPr>
            <p:cNvSpPr/>
            <p:nvPr/>
          </p:nvSpPr>
          <p:spPr>
            <a:xfrm>
              <a:off x="3703856" y="1094719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1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4" y="6100"/>
                    <a:pt x="15834" y="8755"/>
                  </a:cubicBezTo>
                  <a:lnTo>
                    <a:pt x="47691" y="48576"/>
                  </a:lnTo>
                  <a:cubicBezTo>
                    <a:pt x="49461" y="51230"/>
                    <a:pt x="49461" y="53885"/>
                    <a:pt x="46806" y="55655"/>
                  </a:cubicBezTo>
                  <a:cubicBezTo>
                    <a:pt x="46806" y="55655"/>
                    <a:pt x="45036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08" name="Freeform: Shape 534">
              <a:extLst>
                <a:ext uri="{FF2B5EF4-FFF2-40B4-BE49-F238E27FC236}">
                  <a16:creationId xmlns:a16="http://schemas.microsoft.com/office/drawing/2014/main" id="{AD34F5B2-5CD2-B1E9-CE5C-5378C8ABDC52}"/>
                </a:ext>
              </a:extLst>
            </p:cNvPr>
            <p:cNvSpPr/>
            <p:nvPr/>
          </p:nvSpPr>
          <p:spPr>
            <a:xfrm>
              <a:off x="3726863" y="1075251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2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5" y="6100"/>
                    <a:pt x="15834" y="8755"/>
                  </a:cubicBezTo>
                  <a:lnTo>
                    <a:pt x="47691" y="48576"/>
                  </a:lnTo>
                  <a:cubicBezTo>
                    <a:pt x="49461" y="51231"/>
                    <a:pt x="49461" y="53885"/>
                    <a:pt x="46806" y="55655"/>
                  </a:cubicBezTo>
                  <a:cubicBezTo>
                    <a:pt x="45921" y="56540"/>
                    <a:pt x="45036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09" name="Freeform: Shape 535">
              <a:extLst>
                <a:ext uri="{FF2B5EF4-FFF2-40B4-BE49-F238E27FC236}">
                  <a16:creationId xmlns:a16="http://schemas.microsoft.com/office/drawing/2014/main" id="{CC6F5498-3D47-C61B-307C-ED6826761FC1}"/>
                </a:ext>
              </a:extLst>
            </p:cNvPr>
            <p:cNvSpPr/>
            <p:nvPr/>
          </p:nvSpPr>
          <p:spPr>
            <a:xfrm>
              <a:off x="3736866" y="1036584"/>
              <a:ext cx="61943" cy="79641"/>
            </a:xfrm>
            <a:custGeom>
              <a:avLst/>
              <a:gdLst>
                <a:gd name="connsiteX0" fmla="*/ 56271 w 61943"/>
                <a:gd name="connsiteY0" fmla="*/ 75739 h 79641"/>
                <a:gd name="connsiteX1" fmla="*/ 51847 w 61943"/>
                <a:gd name="connsiteY1" fmla="*/ 73969 h 79641"/>
                <a:gd name="connsiteX2" fmla="*/ 7601 w 61943"/>
                <a:gd name="connsiteY2" fmla="*/ 14681 h 79641"/>
                <a:gd name="connsiteX3" fmla="*/ 8486 w 61943"/>
                <a:gd name="connsiteY3" fmla="*/ 7601 h 79641"/>
                <a:gd name="connsiteX4" fmla="*/ 15565 w 61943"/>
                <a:gd name="connsiteY4" fmla="*/ 8486 h 79641"/>
                <a:gd name="connsiteX5" fmla="*/ 59811 w 61943"/>
                <a:gd name="connsiteY5" fmla="*/ 67775 h 79641"/>
                <a:gd name="connsiteX6" fmla="*/ 58926 w 61943"/>
                <a:gd name="connsiteY6" fmla="*/ 74854 h 79641"/>
                <a:gd name="connsiteX7" fmla="*/ 56271 w 61943"/>
                <a:gd name="connsiteY7" fmla="*/ 75739 h 7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79641">
                  <a:moveTo>
                    <a:pt x="56271" y="75739"/>
                  </a:moveTo>
                  <a:cubicBezTo>
                    <a:pt x="54501" y="75739"/>
                    <a:pt x="52732" y="74854"/>
                    <a:pt x="51847" y="73969"/>
                  </a:cubicBezTo>
                  <a:lnTo>
                    <a:pt x="7601" y="14681"/>
                  </a:lnTo>
                  <a:cubicBezTo>
                    <a:pt x="5832" y="12026"/>
                    <a:pt x="6716" y="9371"/>
                    <a:pt x="8486" y="7601"/>
                  </a:cubicBezTo>
                  <a:cubicBezTo>
                    <a:pt x="11141" y="5832"/>
                    <a:pt x="13796" y="6717"/>
                    <a:pt x="15565" y="8486"/>
                  </a:cubicBezTo>
                  <a:lnTo>
                    <a:pt x="59811" y="67775"/>
                  </a:lnTo>
                  <a:cubicBezTo>
                    <a:pt x="61581" y="70430"/>
                    <a:pt x="60696" y="73084"/>
                    <a:pt x="58926" y="74854"/>
                  </a:cubicBezTo>
                  <a:cubicBezTo>
                    <a:pt x="58926" y="75739"/>
                    <a:pt x="58041" y="75739"/>
                    <a:pt x="56271" y="75739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10" name="Freeform: Shape 536">
              <a:extLst>
                <a:ext uri="{FF2B5EF4-FFF2-40B4-BE49-F238E27FC236}">
                  <a16:creationId xmlns:a16="http://schemas.microsoft.com/office/drawing/2014/main" id="{45D51AB2-3E60-B151-5E97-56CCB51ACAAA}"/>
                </a:ext>
              </a:extLst>
            </p:cNvPr>
            <p:cNvSpPr/>
            <p:nvPr/>
          </p:nvSpPr>
          <p:spPr>
            <a:xfrm>
              <a:off x="3771993" y="1037200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1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5" y="6100"/>
                    <a:pt x="15834" y="8755"/>
                  </a:cubicBezTo>
                  <a:lnTo>
                    <a:pt x="47691" y="48576"/>
                  </a:lnTo>
                  <a:cubicBezTo>
                    <a:pt x="49461" y="51230"/>
                    <a:pt x="49461" y="53885"/>
                    <a:pt x="46806" y="55655"/>
                  </a:cubicBezTo>
                  <a:cubicBezTo>
                    <a:pt x="45921" y="56540"/>
                    <a:pt x="45036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11" name="Freeform: Shape 537">
              <a:extLst>
                <a:ext uri="{FF2B5EF4-FFF2-40B4-BE49-F238E27FC236}">
                  <a16:creationId xmlns:a16="http://schemas.microsoft.com/office/drawing/2014/main" id="{CD17864A-30E5-52D2-901A-308DF767186C}"/>
                </a:ext>
              </a:extLst>
            </p:cNvPr>
            <p:cNvSpPr/>
            <p:nvPr/>
          </p:nvSpPr>
          <p:spPr>
            <a:xfrm>
              <a:off x="3794116" y="1017733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1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5" y="6100"/>
                    <a:pt x="15834" y="8755"/>
                  </a:cubicBezTo>
                  <a:lnTo>
                    <a:pt x="47691" y="48576"/>
                  </a:lnTo>
                  <a:cubicBezTo>
                    <a:pt x="49461" y="51231"/>
                    <a:pt x="49461" y="53885"/>
                    <a:pt x="46806" y="55655"/>
                  </a:cubicBezTo>
                  <a:cubicBezTo>
                    <a:pt x="46806" y="56540"/>
                    <a:pt x="45921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12" name="Freeform: Shape 538">
              <a:extLst>
                <a:ext uri="{FF2B5EF4-FFF2-40B4-BE49-F238E27FC236}">
                  <a16:creationId xmlns:a16="http://schemas.microsoft.com/office/drawing/2014/main" id="{320B210D-C2E6-2383-92DD-3F26D4D1B96D}"/>
                </a:ext>
              </a:extLst>
            </p:cNvPr>
            <p:cNvSpPr/>
            <p:nvPr/>
          </p:nvSpPr>
          <p:spPr>
            <a:xfrm>
              <a:off x="3817123" y="999150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1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5" y="6100"/>
                    <a:pt x="15834" y="8755"/>
                  </a:cubicBezTo>
                  <a:lnTo>
                    <a:pt x="47691" y="48576"/>
                  </a:lnTo>
                  <a:cubicBezTo>
                    <a:pt x="49461" y="51230"/>
                    <a:pt x="49461" y="53885"/>
                    <a:pt x="46806" y="55655"/>
                  </a:cubicBezTo>
                  <a:cubicBezTo>
                    <a:pt x="46806" y="55655"/>
                    <a:pt x="45036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13" name="Freeform: Shape 539">
              <a:extLst>
                <a:ext uri="{FF2B5EF4-FFF2-40B4-BE49-F238E27FC236}">
                  <a16:creationId xmlns:a16="http://schemas.microsoft.com/office/drawing/2014/main" id="{9145ECCF-6D85-06F5-0F4B-5EFA261BE941}"/>
                </a:ext>
              </a:extLst>
            </p:cNvPr>
            <p:cNvSpPr/>
            <p:nvPr/>
          </p:nvSpPr>
          <p:spPr>
            <a:xfrm>
              <a:off x="3840131" y="979682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1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4" y="6100"/>
                    <a:pt x="15834" y="8755"/>
                  </a:cubicBezTo>
                  <a:lnTo>
                    <a:pt x="47691" y="48576"/>
                  </a:lnTo>
                  <a:cubicBezTo>
                    <a:pt x="49461" y="51230"/>
                    <a:pt x="49461" y="53885"/>
                    <a:pt x="46806" y="55655"/>
                  </a:cubicBezTo>
                  <a:cubicBezTo>
                    <a:pt x="45921" y="56540"/>
                    <a:pt x="45036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14" name="Freeform: Shape 540">
              <a:extLst>
                <a:ext uri="{FF2B5EF4-FFF2-40B4-BE49-F238E27FC236}">
                  <a16:creationId xmlns:a16="http://schemas.microsoft.com/office/drawing/2014/main" id="{A9EABA9C-7D8E-91A7-8226-8FC1BADA9404}"/>
                </a:ext>
              </a:extLst>
            </p:cNvPr>
            <p:cNvSpPr/>
            <p:nvPr/>
          </p:nvSpPr>
          <p:spPr>
            <a:xfrm>
              <a:off x="3850134" y="941900"/>
              <a:ext cx="61943" cy="79641"/>
            </a:xfrm>
            <a:custGeom>
              <a:avLst/>
              <a:gdLst>
                <a:gd name="connsiteX0" fmla="*/ 56271 w 61943"/>
                <a:gd name="connsiteY0" fmla="*/ 75739 h 79641"/>
                <a:gd name="connsiteX1" fmla="*/ 51847 w 61943"/>
                <a:gd name="connsiteY1" fmla="*/ 73969 h 79641"/>
                <a:gd name="connsiteX2" fmla="*/ 7602 w 61943"/>
                <a:gd name="connsiteY2" fmla="*/ 14681 h 79641"/>
                <a:gd name="connsiteX3" fmla="*/ 8486 w 61943"/>
                <a:gd name="connsiteY3" fmla="*/ 7602 h 79641"/>
                <a:gd name="connsiteX4" fmla="*/ 15566 w 61943"/>
                <a:gd name="connsiteY4" fmla="*/ 8486 h 79641"/>
                <a:gd name="connsiteX5" fmla="*/ 59811 w 61943"/>
                <a:gd name="connsiteY5" fmla="*/ 67775 h 79641"/>
                <a:gd name="connsiteX6" fmla="*/ 58926 w 61943"/>
                <a:gd name="connsiteY6" fmla="*/ 74854 h 79641"/>
                <a:gd name="connsiteX7" fmla="*/ 56271 w 61943"/>
                <a:gd name="connsiteY7" fmla="*/ 75739 h 7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79641">
                  <a:moveTo>
                    <a:pt x="56271" y="75739"/>
                  </a:moveTo>
                  <a:cubicBezTo>
                    <a:pt x="54501" y="75739"/>
                    <a:pt x="52731" y="74854"/>
                    <a:pt x="51847" y="73969"/>
                  </a:cubicBezTo>
                  <a:lnTo>
                    <a:pt x="7602" y="14681"/>
                  </a:lnTo>
                  <a:cubicBezTo>
                    <a:pt x="5832" y="12026"/>
                    <a:pt x="6717" y="9371"/>
                    <a:pt x="8486" y="7602"/>
                  </a:cubicBezTo>
                  <a:cubicBezTo>
                    <a:pt x="11141" y="5832"/>
                    <a:pt x="13796" y="6717"/>
                    <a:pt x="15566" y="8486"/>
                  </a:cubicBezTo>
                  <a:lnTo>
                    <a:pt x="59811" y="67775"/>
                  </a:lnTo>
                  <a:cubicBezTo>
                    <a:pt x="61580" y="70430"/>
                    <a:pt x="60696" y="73084"/>
                    <a:pt x="58926" y="74854"/>
                  </a:cubicBezTo>
                  <a:cubicBezTo>
                    <a:pt x="58926" y="74854"/>
                    <a:pt x="57156" y="75739"/>
                    <a:pt x="56271" y="75739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15" name="Freeform: Shape 541">
              <a:extLst>
                <a:ext uri="{FF2B5EF4-FFF2-40B4-BE49-F238E27FC236}">
                  <a16:creationId xmlns:a16="http://schemas.microsoft.com/office/drawing/2014/main" id="{1B79BBC4-210E-E0A4-7990-E096347D0D00}"/>
                </a:ext>
              </a:extLst>
            </p:cNvPr>
            <p:cNvSpPr/>
            <p:nvPr/>
          </p:nvSpPr>
          <p:spPr>
            <a:xfrm>
              <a:off x="3885261" y="941631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1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4" y="6100"/>
                    <a:pt x="15834" y="8755"/>
                  </a:cubicBezTo>
                  <a:lnTo>
                    <a:pt x="47691" y="48576"/>
                  </a:lnTo>
                  <a:cubicBezTo>
                    <a:pt x="49461" y="51230"/>
                    <a:pt x="49461" y="53885"/>
                    <a:pt x="46806" y="55655"/>
                  </a:cubicBezTo>
                  <a:cubicBezTo>
                    <a:pt x="45921" y="56540"/>
                    <a:pt x="45036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16" name="Freeform: Shape 542">
              <a:extLst>
                <a:ext uri="{FF2B5EF4-FFF2-40B4-BE49-F238E27FC236}">
                  <a16:creationId xmlns:a16="http://schemas.microsoft.com/office/drawing/2014/main" id="{0C4074C5-4239-8EA5-6885-FE9540106CBA}"/>
                </a:ext>
              </a:extLst>
            </p:cNvPr>
            <p:cNvSpPr/>
            <p:nvPr/>
          </p:nvSpPr>
          <p:spPr>
            <a:xfrm>
              <a:off x="3907384" y="923048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1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4" y="6100"/>
                    <a:pt x="15834" y="8755"/>
                  </a:cubicBezTo>
                  <a:lnTo>
                    <a:pt x="47691" y="48576"/>
                  </a:lnTo>
                  <a:cubicBezTo>
                    <a:pt x="49461" y="51230"/>
                    <a:pt x="49461" y="53885"/>
                    <a:pt x="46806" y="55655"/>
                  </a:cubicBezTo>
                  <a:cubicBezTo>
                    <a:pt x="46806" y="55655"/>
                    <a:pt x="45921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17" name="Freeform: Shape 543">
              <a:extLst>
                <a:ext uri="{FF2B5EF4-FFF2-40B4-BE49-F238E27FC236}">
                  <a16:creationId xmlns:a16="http://schemas.microsoft.com/office/drawing/2014/main" id="{12351CC6-AA06-885A-7802-D368B8F5C46A}"/>
                </a:ext>
              </a:extLst>
            </p:cNvPr>
            <p:cNvSpPr/>
            <p:nvPr/>
          </p:nvSpPr>
          <p:spPr>
            <a:xfrm>
              <a:off x="3930391" y="903580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2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5" y="6100"/>
                    <a:pt x="15834" y="8755"/>
                  </a:cubicBezTo>
                  <a:lnTo>
                    <a:pt x="47691" y="48576"/>
                  </a:lnTo>
                  <a:cubicBezTo>
                    <a:pt x="49461" y="51230"/>
                    <a:pt x="49461" y="53885"/>
                    <a:pt x="46806" y="55655"/>
                  </a:cubicBezTo>
                  <a:cubicBezTo>
                    <a:pt x="46806" y="56540"/>
                    <a:pt x="45036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18" name="Freeform: Shape 544">
              <a:extLst>
                <a:ext uri="{FF2B5EF4-FFF2-40B4-BE49-F238E27FC236}">
                  <a16:creationId xmlns:a16="http://schemas.microsoft.com/office/drawing/2014/main" id="{8680BFFE-30D2-017D-D64B-26C5199FF73A}"/>
                </a:ext>
              </a:extLst>
            </p:cNvPr>
            <p:cNvSpPr/>
            <p:nvPr/>
          </p:nvSpPr>
          <p:spPr>
            <a:xfrm>
              <a:off x="3953399" y="884112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1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5" y="6100"/>
                    <a:pt x="15834" y="8755"/>
                  </a:cubicBezTo>
                  <a:lnTo>
                    <a:pt x="47691" y="48576"/>
                  </a:lnTo>
                  <a:cubicBezTo>
                    <a:pt x="49461" y="51230"/>
                    <a:pt x="49461" y="53885"/>
                    <a:pt x="46806" y="55655"/>
                  </a:cubicBezTo>
                  <a:cubicBezTo>
                    <a:pt x="45921" y="56540"/>
                    <a:pt x="45036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19" name="Freeform: Shape 545">
              <a:extLst>
                <a:ext uri="{FF2B5EF4-FFF2-40B4-BE49-F238E27FC236}">
                  <a16:creationId xmlns:a16="http://schemas.microsoft.com/office/drawing/2014/main" id="{03217FD5-B8E6-4EC4-1847-DD1C5C3A808F}"/>
                </a:ext>
              </a:extLst>
            </p:cNvPr>
            <p:cNvSpPr/>
            <p:nvPr/>
          </p:nvSpPr>
          <p:spPr>
            <a:xfrm>
              <a:off x="3963401" y="846330"/>
              <a:ext cx="61943" cy="79641"/>
            </a:xfrm>
            <a:custGeom>
              <a:avLst/>
              <a:gdLst>
                <a:gd name="connsiteX0" fmla="*/ 56271 w 61943"/>
                <a:gd name="connsiteY0" fmla="*/ 75739 h 79641"/>
                <a:gd name="connsiteX1" fmla="*/ 51847 w 61943"/>
                <a:gd name="connsiteY1" fmla="*/ 73969 h 79641"/>
                <a:gd name="connsiteX2" fmla="*/ 7602 w 61943"/>
                <a:gd name="connsiteY2" fmla="*/ 14681 h 79641"/>
                <a:gd name="connsiteX3" fmla="*/ 8486 w 61943"/>
                <a:gd name="connsiteY3" fmla="*/ 7601 h 79641"/>
                <a:gd name="connsiteX4" fmla="*/ 15566 w 61943"/>
                <a:gd name="connsiteY4" fmla="*/ 8486 h 79641"/>
                <a:gd name="connsiteX5" fmla="*/ 59811 w 61943"/>
                <a:gd name="connsiteY5" fmla="*/ 67775 h 79641"/>
                <a:gd name="connsiteX6" fmla="*/ 58926 w 61943"/>
                <a:gd name="connsiteY6" fmla="*/ 74854 h 79641"/>
                <a:gd name="connsiteX7" fmla="*/ 56271 w 61943"/>
                <a:gd name="connsiteY7" fmla="*/ 75739 h 7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79641">
                  <a:moveTo>
                    <a:pt x="56271" y="75739"/>
                  </a:moveTo>
                  <a:cubicBezTo>
                    <a:pt x="54501" y="75739"/>
                    <a:pt x="52732" y="74854"/>
                    <a:pt x="51847" y="73969"/>
                  </a:cubicBezTo>
                  <a:lnTo>
                    <a:pt x="7602" y="14681"/>
                  </a:lnTo>
                  <a:cubicBezTo>
                    <a:pt x="5832" y="12026"/>
                    <a:pt x="6717" y="9371"/>
                    <a:pt x="8486" y="7601"/>
                  </a:cubicBezTo>
                  <a:cubicBezTo>
                    <a:pt x="11141" y="5832"/>
                    <a:pt x="13796" y="6717"/>
                    <a:pt x="15566" y="8486"/>
                  </a:cubicBezTo>
                  <a:lnTo>
                    <a:pt x="59811" y="67775"/>
                  </a:lnTo>
                  <a:cubicBezTo>
                    <a:pt x="61581" y="70430"/>
                    <a:pt x="60696" y="73084"/>
                    <a:pt x="58926" y="74854"/>
                  </a:cubicBezTo>
                  <a:cubicBezTo>
                    <a:pt x="58926" y="75739"/>
                    <a:pt x="57156" y="75739"/>
                    <a:pt x="56271" y="75739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20" name="Freeform: Shape 546">
              <a:extLst>
                <a:ext uri="{FF2B5EF4-FFF2-40B4-BE49-F238E27FC236}">
                  <a16:creationId xmlns:a16="http://schemas.microsoft.com/office/drawing/2014/main" id="{0E92B19D-9D79-457E-318E-274A8BAE27FD}"/>
                </a:ext>
              </a:extLst>
            </p:cNvPr>
            <p:cNvSpPr/>
            <p:nvPr/>
          </p:nvSpPr>
          <p:spPr>
            <a:xfrm>
              <a:off x="3998528" y="846061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1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5" y="6100"/>
                    <a:pt x="15834" y="8755"/>
                  </a:cubicBezTo>
                  <a:lnTo>
                    <a:pt x="47691" y="48576"/>
                  </a:lnTo>
                  <a:cubicBezTo>
                    <a:pt x="49461" y="51230"/>
                    <a:pt x="49461" y="53885"/>
                    <a:pt x="46806" y="55655"/>
                  </a:cubicBezTo>
                  <a:cubicBezTo>
                    <a:pt x="45921" y="56540"/>
                    <a:pt x="45036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21" name="Freeform: Shape 547">
              <a:extLst>
                <a:ext uri="{FF2B5EF4-FFF2-40B4-BE49-F238E27FC236}">
                  <a16:creationId xmlns:a16="http://schemas.microsoft.com/office/drawing/2014/main" id="{C2D96ECC-8670-C9F3-940E-74192CB2D329}"/>
                </a:ext>
              </a:extLst>
            </p:cNvPr>
            <p:cNvSpPr/>
            <p:nvPr/>
          </p:nvSpPr>
          <p:spPr>
            <a:xfrm>
              <a:off x="4020651" y="827478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1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5" y="6100"/>
                    <a:pt x="15834" y="8755"/>
                  </a:cubicBezTo>
                  <a:lnTo>
                    <a:pt x="47691" y="48576"/>
                  </a:lnTo>
                  <a:cubicBezTo>
                    <a:pt x="49461" y="51231"/>
                    <a:pt x="49461" y="53885"/>
                    <a:pt x="46806" y="55655"/>
                  </a:cubicBezTo>
                  <a:cubicBezTo>
                    <a:pt x="46806" y="55655"/>
                    <a:pt x="45921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22" name="Freeform: Shape 548">
              <a:extLst>
                <a:ext uri="{FF2B5EF4-FFF2-40B4-BE49-F238E27FC236}">
                  <a16:creationId xmlns:a16="http://schemas.microsoft.com/office/drawing/2014/main" id="{26F537D2-39C5-D44A-5295-177B4AB31FCB}"/>
                </a:ext>
              </a:extLst>
            </p:cNvPr>
            <p:cNvSpPr/>
            <p:nvPr/>
          </p:nvSpPr>
          <p:spPr>
            <a:xfrm>
              <a:off x="4043659" y="808011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1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4" y="6100"/>
                    <a:pt x="15834" y="8755"/>
                  </a:cubicBezTo>
                  <a:lnTo>
                    <a:pt x="47691" y="48576"/>
                  </a:lnTo>
                  <a:cubicBezTo>
                    <a:pt x="49461" y="51230"/>
                    <a:pt x="49461" y="53885"/>
                    <a:pt x="46806" y="55655"/>
                  </a:cubicBezTo>
                  <a:cubicBezTo>
                    <a:pt x="45921" y="56540"/>
                    <a:pt x="45036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23" name="Freeform: Shape 549">
              <a:extLst>
                <a:ext uri="{FF2B5EF4-FFF2-40B4-BE49-F238E27FC236}">
                  <a16:creationId xmlns:a16="http://schemas.microsoft.com/office/drawing/2014/main" id="{DFC40755-6DC0-5868-DC2B-A8C4465F429B}"/>
                </a:ext>
              </a:extLst>
            </p:cNvPr>
            <p:cNvSpPr/>
            <p:nvPr/>
          </p:nvSpPr>
          <p:spPr>
            <a:xfrm>
              <a:off x="4065781" y="789428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1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4" y="6100"/>
                    <a:pt x="15834" y="8755"/>
                  </a:cubicBezTo>
                  <a:lnTo>
                    <a:pt x="47691" y="48576"/>
                  </a:lnTo>
                  <a:cubicBezTo>
                    <a:pt x="49461" y="51230"/>
                    <a:pt x="49461" y="53885"/>
                    <a:pt x="46806" y="55655"/>
                  </a:cubicBezTo>
                  <a:cubicBezTo>
                    <a:pt x="46806" y="55655"/>
                    <a:pt x="45921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24" name="Freeform: Shape 550">
              <a:extLst>
                <a:ext uri="{FF2B5EF4-FFF2-40B4-BE49-F238E27FC236}">
                  <a16:creationId xmlns:a16="http://schemas.microsoft.com/office/drawing/2014/main" id="{F6D19180-8034-96E4-38E1-C805B28DA051}"/>
                </a:ext>
              </a:extLst>
            </p:cNvPr>
            <p:cNvSpPr/>
            <p:nvPr/>
          </p:nvSpPr>
          <p:spPr>
            <a:xfrm>
              <a:off x="4076669" y="750761"/>
              <a:ext cx="61943" cy="79641"/>
            </a:xfrm>
            <a:custGeom>
              <a:avLst/>
              <a:gdLst>
                <a:gd name="connsiteX0" fmla="*/ 56271 w 61943"/>
                <a:gd name="connsiteY0" fmla="*/ 75739 h 79641"/>
                <a:gd name="connsiteX1" fmla="*/ 51846 w 61943"/>
                <a:gd name="connsiteY1" fmla="*/ 73969 h 79641"/>
                <a:gd name="connsiteX2" fmla="*/ 7601 w 61943"/>
                <a:gd name="connsiteY2" fmla="*/ 14681 h 79641"/>
                <a:gd name="connsiteX3" fmla="*/ 8486 w 61943"/>
                <a:gd name="connsiteY3" fmla="*/ 7601 h 79641"/>
                <a:gd name="connsiteX4" fmla="*/ 15566 w 61943"/>
                <a:gd name="connsiteY4" fmla="*/ 8486 h 79641"/>
                <a:gd name="connsiteX5" fmla="*/ 59811 w 61943"/>
                <a:gd name="connsiteY5" fmla="*/ 67775 h 79641"/>
                <a:gd name="connsiteX6" fmla="*/ 58926 w 61943"/>
                <a:gd name="connsiteY6" fmla="*/ 74854 h 79641"/>
                <a:gd name="connsiteX7" fmla="*/ 56271 w 61943"/>
                <a:gd name="connsiteY7" fmla="*/ 75739 h 7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79641">
                  <a:moveTo>
                    <a:pt x="56271" y="75739"/>
                  </a:moveTo>
                  <a:cubicBezTo>
                    <a:pt x="54501" y="75739"/>
                    <a:pt x="52731" y="74854"/>
                    <a:pt x="51846" y="73969"/>
                  </a:cubicBezTo>
                  <a:lnTo>
                    <a:pt x="7601" y="14681"/>
                  </a:lnTo>
                  <a:cubicBezTo>
                    <a:pt x="5832" y="12026"/>
                    <a:pt x="6717" y="9371"/>
                    <a:pt x="8486" y="7601"/>
                  </a:cubicBezTo>
                  <a:cubicBezTo>
                    <a:pt x="11141" y="5832"/>
                    <a:pt x="13796" y="6717"/>
                    <a:pt x="15566" y="8486"/>
                  </a:cubicBezTo>
                  <a:lnTo>
                    <a:pt x="59811" y="67775"/>
                  </a:lnTo>
                  <a:cubicBezTo>
                    <a:pt x="61580" y="70430"/>
                    <a:pt x="60696" y="73084"/>
                    <a:pt x="58926" y="74854"/>
                  </a:cubicBezTo>
                  <a:cubicBezTo>
                    <a:pt x="58926" y="75739"/>
                    <a:pt x="57156" y="75739"/>
                    <a:pt x="56271" y="75739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25" name="Freeform: Shape 551">
              <a:extLst>
                <a:ext uri="{FF2B5EF4-FFF2-40B4-BE49-F238E27FC236}">
                  <a16:creationId xmlns:a16="http://schemas.microsoft.com/office/drawing/2014/main" id="{1314BDCB-F2D0-4D2B-F0BC-7D21216E82BD}"/>
                </a:ext>
              </a:extLst>
            </p:cNvPr>
            <p:cNvSpPr/>
            <p:nvPr/>
          </p:nvSpPr>
          <p:spPr>
            <a:xfrm>
              <a:off x="4111796" y="751377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2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5" y="6100"/>
                    <a:pt x="15834" y="8755"/>
                  </a:cubicBezTo>
                  <a:lnTo>
                    <a:pt x="47691" y="48576"/>
                  </a:lnTo>
                  <a:cubicBezTo>
                    <a:pt x="49461" y="51230"/>
                    <a:pt x="49461" y="53885"/>
                    <a:pt x="46806" y="55655"/>
                  </a:cubicBezTo>
                  <a:cubicBezTo>
                    <a:pt x="45921" y="55655"/>
                    <a:pt x="45036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26" name="Freeform: Shape 552">
              <a:extLst>
                <a:ext uri="{FF2B5EF4-FFF2-40B4-BE49-F238E27FC236}">
                  <a16:creationId xmlns:a16="http://schemas.microsoft.com/office/drawing/2014/main" id="{8BDEFC31-AA1B-D017-3241-6F93E1E569F2}"/>
                </a:ext>
              </a:extLst>
            </p:cNvPr>
            <p:cNvSpPr/>
            <p:nvPr/>
          </p:nvSpPr>
          <p:spPr>
            <a:xfrm>
              <a:off x="4133919" y="731909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2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5" y="6100"/>
                    <a:pt x="15834" y="8755"/>
                  </a:cubicBezTo>
                  <a:lnTo>
                    <a:pt x="47691" y="48576"/>
                  </a:lnTo>
                  <a:cubicBezTo>
                    <a:pt x="49461" y="51230"/>
                    <a:pt x="49461" y="53885"/>
                    <a:pt x="46806" y="55655"/>
                  </a:cubicBezTo>
                  <a:cubicBezTo>
                    <a:pt x="46806" y="56540"/>
                    <a:pt x="45921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27" name="Freeform: Shape 553">
              <a:extLst>
                <a:ext uri="{FF2B5EF4-FFF2-40B4-BE49-F238E27FC236}">
                  <a16:creationId xmlns:a16="http://schemas.microsoft.com/office/drawing/2014/main" id="{7DBD5876-DC6C-6BBB-F4E5-787072742EBB}"/>
                </a:ext>
              </a:extLst>
            </p:cNvPr>
            <p:cNvSpPr/>
            <p:nvPr/>
          </p:nvSpPr>
          <p:spPr>
            <a:xfrm>
              <a:off x="4156926" y="713326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8576 w 53094"/>
                <a:gd name="connsiteY5" fmla="*/ 47691 h 61943"/>
                <a:gd name="connsiteX6" fmla="*/ 47691 w 53094"/>
                <a:gd name="connsiteY6" fmla="*/ 54770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1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5" y="6100"/>
                    <a:pt x="15834" y="8755"/>
                  </a:cubicBezTo>
                  <a:lnTo>
                    <a:pt x="48576" y="47691"/>
                  </a:lnTo>
                  <a:cubicBezTo>
                    <a:pt x="50346" y="50346"/>
                    <a:pt x="50346" y="53000"/>
                    <a:pt x="47691" y="54770"/>
                  </a:cubicBezTo>
                  <a:cubicBezTo>
                    <a:pt x="46806" y="55655"/>
                    <a:pt x="45036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28" name="Freeform: Shape 554">
              <a:extLst>
                <a:ext uri="{FF2B5EF4-FFF2-40B4-BE49-F238E27FC236}">
                  <a16:creationId xmlns:a16="http://schemas.microsoft.com/office/drawing/2014/main" id="{4CC02BDA-AB04-ED6F-703E-B21860F10613}"/>
                </a:ext>
              </a:extLst>
            </p:cNvPr>
            <p:cNvSpPr/>
            <p:nvPr/>
          </p:nvSpPr>
          <p:spPr>
            <a:xfrm>
              <a:off x="4179934" y="693858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1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5" y="6100"/>
                    <a:pt x="15834" y="8755"/>
                  </a:cubicBezTo>
                  <a:lnTo>
                    <a:pt x="47691" y="48576"/>
                  </a:lnTo>
                  <a:cubicBezTo>
                    <a:pt x="49461" y="51230"/>
                    <a:pt x="49461" y="53885"/>
                    <a:pt x="46806" y="55655"/>
                  </a:cubicBezTo>
                  <a:cubicBezTo>
                    <a:pt x="45921" y="56540"/>
                    <a:pt x="45036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29" name="Freeform: Shape 555">
              <a:extLst>
                <a:ext uri="{FF2B5EF4-FFF2-40B4-BE49-F238E27FC236}">
                  <a16:creationId xmlns:a16="http://schemas.microsoft.com/office/drawing/2014/main" id="{AA79D0BF-8CB0-0FFF-3D66-A8371269AEBB}"/>
                </a:ext>
              </a:extLst>
            </p:cNvPr>
            <p:cNvSpPr/>
            <p:nvPr/>
          </p:nvSpPr>
          <p:spPr>
            <a:xfrm>
              <a:off x="4189936" y="655191"/>
              <a:ext cx="61943" cy="79641"/>
            </a:xfrm>
            <a:custGeom>
              <a:avLst/>
              <a:gdLst>
                <a:gd name="connsiteX0" fmla="*/ 56271 w 61943"/>
                <a:gd name="connsiteY0" fmla="*/ 75739 h 79641"/>
                <a:gd name="connsiteX1" fmla="*/ 51847 w 61943"/>
                <a:gd name="connsiteY1" fmla="*/ 73969 h 79641"/>
                <a:gd name="connsiteX2" fmla="*/ 7602 w 61943"/>
                <a:gd name="connsiteY2" fmla="*/ 14681 h 79641"/>
                <a:gd name="connsiteX3" fmla="*/ 8486 w 61943"/>
                <a:gd name="connsiteY3" fmla="*/ 7601 h 79641"/>
                <a:gd name="connsiteX4" fmla="*/ 15566 w 61943"/>
                <a:gd name="connsiteY4" fmla="*/ 8486 h 79641"/>
                <a:gd name="connsiteX5" fmla="*/ 59811 w 61943"/>
                <a:gd name="connsiteY5" fmla="*/ 67775 h 79641"/>
                <a:gd name="connsiteX6" fmla="*/ 58926 w 61943"/>
                <a:gd name="connsiteY6" fmla="*/ 74854 h 79641"/>
                <a:gd name="connsiteX7" fmla="*/ 56271 w 61943"/>
                <a:gd name="connsiteY7" fmla="*/ 75739 h 7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79641">
                  <a:moveTo>
                    <a:pt x="56271" y="75739"/>
                  </a:moveTo>
                  <a:cubicBezTo>
                    <a:pt x="54501" y="75739"/>
                    <a:pt x="52732" y="74854"/>
                    <a:pt x="51847" y="73969"/>
                  </a:cubicBezTo>
                  <a:lnTo>
                    <a:pt x="7602" y="14681"/>
                  </a:lnTo>
                  <a:cubicBezTo>
                    <a:pt x="5832" y="12026"/>
                    <a:pt x="6717" y="9371"/>
                    <a:pt x="8486" y="7601"/>
                  </a:cubicBezTo>
                  <a:cubicBezTo>
                    <a:pt x="11141" y="5832"/>
                    <a:pt x="13796" y="6717"/>
                    <a:pt x="15566" y="8486"/>
                  </a:cubicBezTo>
                  <a:lnTo>
                    <a:pt x="59811" y="67775"/>
                  </a:lnTo>
                  <a:cubicBezTo>
                    <a:pt x="61581" y="70430"/>
                    <a:pt x="60696" y="73084"/>
                    <a:pt x="58926" y="74854"/>
                  </a:cubicBezTo>
                  <a:cubicBezTo>
                    <a:pt x="58926" y="75739"/>
                    <a:pt x="57156" y="75739"/>
                    <a:pt x="56271" y="75739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30" name="Freeform: Shape 556">
              <a:extLst>
                <a:ext uri="{FF2B5EF4-FFF2-40B4-BE49-F238E27FC236}">
                  <a16:creationId xmlns:a16="http://schemas.microsoft.com/office/drawing/2014/main" id="{71817E11-3B48-229D-8BCA-576CBE7B83D6}"/>
                </a:ext>
              </a:extLst>
            </p:cNvPr>
            <p:cNvSpPr/>
            <p:nvPr/>
          </p:nvSpPr>
          <p:spPr>
            <a:xfrm>
              <a:off x="4225064" y="655807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1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4" y="6100"/>
                    <a:pt x="15834" y="8755"/>
                  </a:cubicBezTo>
                  <a:lnTo>
                    <a:pt x="47691" y="48576"/>
                  </a:lnTo>
                  <a:cubicBezTo>
                    <a:pt x="49461" y="51230"/>
                    <a:pt x="49461" y="53885"/>
                    <a:pt x="46806" y="55655"/>
                  </a:cubicBezTo>
                  <a:cubicBezTo>
                    <a:pt x="45921" y="55655"/>
                    <a:pt x="45036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31" name="Freeform: Shape 557">
              <a:extLst>
                <a:ext uri="{FF2B5EF4-FFF2-40B4-BE49-F238E27FC236}">
                  <a16:creationId xmlns:a16="http://schemas.microsoft.com/office/drawing/2014/main" id="{EE9F3268-B173-2E85-6E3B-61293FF43D98}"/>
                </a:ext>
              </a:extLst>
            </p:cNvPr>
            <p:cNvSpPr/>
            <p:nvPr/>
          </p:nvSpPr>
          <p:spPr>
            <a:xfrm>
              <a:off x="4247186" y="636339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1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4" y="6100"/>
                    <a:pt x="15834" y="8755"/>
                  </a:cubicBezTo>
                  <a:lnTo>
                    <a:pt x="47691" y="48576"/>
                  </a:lnTo>
                  <a:cubicBezTo>
                    <a:pt x="49461" y="51230"/>
                    <a:pt x="49461" y="53885"/>
                    <a:pt x="46806" y="55655"/>
                  </a:cubicBezTo>
                  <a:cubicBezTo>
                    <a:pt x="46806" y="56540"/>
                    <a:pt x="45921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32" name="Freeform: Shape 558">
              <a:extLst>
                <a:ext uri="{FF2B5EF4-FFF2-40B4-BE49-F238E27FC236}">
                  <a16:creationId xmlns:a16="http://schemas.microsoft.com/office/drawing/2014/main" id="{07C35067-E0F3-79A1-FDD1-DF90194C2DBE}"/>
                </a:ext>
              </a:extLst>
            </p:cNvPr>
            <p:cNvSpPr/>
            <p:nvPr/>
          </p:nvSpPr>
          <p:spPr>
            <a:xfrm>
              <a:off x="4270194" y="617756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1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4" y="6100"/>
                    <a:pt x="15834" y="8755"/>
                  </a:cubicBezTo>
                  <a:lnTo>
                    <a:pt x="47691" y="48576"/>
                  </a:lnTo>
                  <a:cubicBezTo>
                    <a:pt x="49461" y="51230"/>
                    <a:pt x="49461" y="53885"/>
                    <a:pt x="46806" y="55655"/>
                  </a:cubicBezTo>
                  <a:cubicBezTo>
                    <a:pt x="46806" y="55655"/>
                    <a:pt x="45036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33" name="Freeform: Shape 559">
              <a:extLst>
                <a:ext uri="{FF2B5EF4-FFF2-40B4-BE49-F238E27FC236}">
                  <a16:creationId xmlns:a16="http://schemas.microsoft.com/office/drawing/2014/main" id="{8DFAF099-F13D-A1BA-BDDF-CAF4B2974504}"/>
                </a:ext>
              </a:extLst>
            </p:cNvPr>
            <p:cNvSpPr/>
            <p:nvPr/>
          </p:nvSpPr>
          <p:spPr>
            <a:xfrm>
              <a:off x="4292316" y="598289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1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5" y="6100"/>
                    <a:pt x="15834" y="8755"/>
                  </a:cubicBezTo>
                  <a:lnTo>
                    <a:pt x="47691" y="48576"/>
                  </a:lnTo>
                  <a:cubicBezTo>
                    <a:pt x="49461" y="51230"/>
                    <a:pt x="49461" y="53885"/>
                    <a:pt x="46806" y="55655"/>
                  </a:cubicBezTo>
                  <a:cubicBezTo>
                    <a:pt x="46806" y="56540"/>
                    <a:pt x="45921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34" name="Freeform: Shape 560">
              <a:extLst>
                <a:ext uri="{FF2B5EF4-FFF2-40B4-BE49-F238E27FC236}">
                  <a16:creationId xmlns:a16="http://schemas.microsoft.com/office/drawing/2014/main" id="{73BCA9D0-1442-E3F3-F347-AB00584EFB92}"/>
                </a:ext>
              </a:extLst>
            </p:cNvPr>
            <p:cNvSpPr/>
            <p:nvPr/>
          </p:nvSpPr>
          <p:spPr>
            <a:xfrm>
              <a:off x="4303204" y="560506"/>
              <a:ext cx="61943" cy="79641"/>
            </a:xfrm>
            <a:custGeom>
              <a:avLst/>
              <a:gdLst>
                <a:gd name="connsiteX0" fmla="*/ 56271 w 61943"/>
                <a:gd name="connsiteY0" fmla="*/ 75739 h 79641"/>
                <a:gd name="connsiteX1" fmla="*/ 51847 w 61943"/>
                <a:gd name="connsiteY1" fmla="*/ 73969 h 79641"/>
                <a:gd name="connsiteX2" fmla="*/ 7602 w 61943"/>
                <a:gd name="connsiteY2" fmla="*/ 14681 h 79641"/>
                <a:gd name="connsiteX3" fmla="*/ 8486 w 61943"/>
                <a:gd name="connsiteY3" fmla="*/ 7601 h 79641"/>
                <a:gd name="connsiteX4" fmla="*/ 15565 w 61943"/>
                <a:gd name="connsiteY4" fmla="*/ 8486 h 79641"/>
                <a:gd name="connsiteX5" fmla="*/ 59811 w 61943"/>
                <a:gd name="connsiteY5" fmla="*/ 67775 h 79641"/>
                <a:gd name="connsiteX6" fmla="*/ 58926 w 61943"/>
                <a:gd name="connsiteY6" fmla="*/ 74854 h 79641"/>
                <a:gd name="connsiteX7" fmla="*/ 56271 w 61943"/>
                <a:gd name="connsiteY7" fmla="*/ 75739 h 7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79641">
                  <a:moveTo>
                    <a:pt x="56271" y="75739"/>
                  </a:moveTo>
                  <a:cubicBezTo>
                    <a:pt x="54501" y="75739"/>
                    <a:pt x="52731" y="74854"/>
                    <a:pt x="51847" y="73969"/>
                  </a:cubicBezTo>
                  <a:lnTo>
                    <a:pt x="7602" y="14681"/>
                  </a:lnTo>
                  <a:cubicBezTo>
                    <a:pt x="5832" y="12026"/>
                    <a:pt x="6716" y="9371"/>
                    <a:pt x="8486" y="7601"/>
                  </a:cubicBezTo>
                  <a:cubicBezTo>
                    <a:pt x="11141" y="5832"/>
                    <a:pt x="13796" y="6717"/>
                    <a:pt x="15565" y="8486"/>
                  </a:cubicBezTo>
                  <a:lnTo>
                    <a:pt x="59811" y="67775"/>
                  </a:lnTo>
                  <a:cubicBezTo>
                    <a:pt x="61580" y="70430"/>
                    <a:pt x="60696" y="73084"/>
                    <a:pt x="58926" y="74854"/>
                  </a:cubicBezTo>
                  <a:cubicBezTo>
                    <a:pt x="58926" y="74854"/>
                    <a:pt x="57156" y="75739"/>
                    <a:pt x="56271" y="75739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35" name="Freeform: Shape 561">
              <a:extLst>
                <a:ext uri="{FF2B5EF4-FFF2-40B4-BE49-F238E27FC236}">
                  <a16:creationId xmlns:a16="http://schemas.microsoft.com/office/drawing/2014/main" id="{BA15A943-8718-2D8F-9F9F-0833E67BAB5A}"/>
                </a:ext>
              </a:extLst>
            </p:cNvPr>
            <p:cNvSpPr/>
            <p:nvPr/>
          </p:nvSpPr>
          <p:spPr>
            <a:xfrm>
              <a:off x="4338331" y="560238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1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4" y="6100"/>
                    <a:pt x="15834" y="8755"/>
                  </a:cubicBezTo>
                  <a:lnTo>
                    <a:pt x="47691" y="48576"/>
                  </a:lnTo>
                  <a:cubicBezTo>
                    <a:pt x="49460" y="51230"/>
                    <a:pt x="49460" y="53885"/>
                    <a:pt x="46806" y="55655"/>
                  </a:cubicBezTo>
                  <a:cubicBezTo>
                    <a:pt x="45921" y="56540"/>
                    <a:pt x="45036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36" name="Freeform: Shape 562">
              <a:extLst>
                <a:ext uri="{FF2B5EF4-FFF2-40B4-BE49-F238E27FC236}">
                  <a16:creationId xmlns:a16="http://schemas.microsoft.com/office/drawing/2014/main" id="{967A6939-90E0-5606-B987-DA8B6ADD80DD}"/>
                </a:ext>
              </a:extLst>
            </p:cNvPr>
            <p:cNvSpPr/>
            <p:nvPr/>
          </p:nvSpPr>
          <p:spPr>
            <a:xfrm>
              <a:off x="4360454" y="541655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1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4" y="6100"/>
                    <a:pt x="15834" y="8755"/>
                  </a:cubicBezTo>
                  <a:lnTo>
                    <a:pt x="47691" y="48576"/>
                  </a:lnTo>
                  <a:cubicBezTo>
                    <a:pt x="49460" y="51230"/>
                    <a:pt x="49460" y="53885"/>
                    <a:pt x="46806" y="55655"/>
                  </a:cubicBezTo>
                  <a:cubicBezTo>
                    <a:pt x="46806" y="55655"/>
                    <a:pt x="45921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37" name="Freeform: Shape 563">
              <a:extLst>
                <a:ext uri="{FF2B5EF4-FFF2-40B4-BE49-F238E27FC236}">
                  <a16:creationId xmlns:a16="http://schemas.microsoft.com/office/drawing/2014/main" id="{A0ECC6FC-6778-9C58-96A6-186AD815DEB2}"/>
                </a:ext>
              </a:extLst>
            </p:cNvPr>
            <p:cNvSpPr/>
            <p:nvPr/>
          </p:nvSpPr>
          <p:spPr>
            <a:xfrm>
              <a:off x="4383461" y="522187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5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2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5" y="6100"/>
                    <a:pt x="15835" y="8755"/>
                  </a:cubicBezTo>
                  <a:lnTo>
                    <a:pt x="47691" y="48576"/>
                  </a:lnTo>
                  <a:cubicBezTo>
                    <a:pt x="49461" y="51231"/>
                    <a:pt x="49461" y="53885"/>
                    <a:pt x="46806" y="55655"/>
                  </a:cubicBezTo>
                  <a:cubicBezTo>
                    <a:pt x="45921" y="56540"/>
                    <a:pt x="45036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38" name="Freeform: Shape 564">
              <a:extLst>
                <a:ext uri="{FF2B5EF4-FFF2-40B4-BE49-F238E27FC236}">
                  <a16:creationId xmlns:a16="http://schemas.microsoft.com/office/drawing/2014/main" id="{0E0B84D1-BFC7-C0AD-16BB-4E9B8976C800}"/>
                </a:ext>
              </a:extLst>
            </p:cNvPr>
            <p:cNvSpPr/>
            <p:nvPr/>
          </p:nvSpPr>
          <p:spPr>
            <a:xfrm>
              <a:off x="4405584" y="502719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5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2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5" y="6100"/>
                    <a:pt x="15835" y="8755"/>
                  </a:cubicBezTo>
                  <a:lnTo>
                    <a:pt x="47691" y="48576"/>
                  </a:lnTo>
                  <a:cubicBezTo>
                    <a:pt x="49461" y="51230"/>
                    <a:pt x="49461" y="53885"/>
                    <a:pt x="46806" y="55655"/>
                  </a:cubicBezTo>
                  <a:cubicBezTo>
                    <a:pt x="46806" y="56540"/>
                    <a:pt x="45921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39" name="Freeform: Shape 565">
              <a:extLst>
                <a:ext uri="{FF2B5EF4-FFF2-40B4-BE49-F238E27FC236}">
                  <a16:creationId xmlns:a16="http://schemas.microsoft.com/office/drawing/2014/main" id="{8B4DBB94-7C0D-8DDD-CD16-C4EE89F08E82}"/>
                </a:ext>
              </a:extLst>
            </p:cNvPr>
            <p:cNvSpPr/>
            <p:nvPr/>
          </p:nvSpPr>
          <p:spPr>
            <a:xfrm>
              <a:off x="4416472" y="464937"/>
              <a:ext cx="61943" cy="79641"/>
            </a:xfrm>
            <a:custGeom>
              <a:avLst/>
              <a:gdLst>
                <a:gd name="connsiteX0" fmla="*/ 56271 w 61943"/>
                <a:gd name="connsiteY0" fmla="*/ 75739 h 79641"/>
                <a:gd name="connsiteX1" fmla="*/ 51847 w 61943"/>
                <a:gd name="connsiteY1" fmla="*/ 73969 h 79641"/>
                <a:gd name="connsiteX2" fmla="*/ 7602 w 61943"/>
                <a:gd name="connsiteY2" fmla="*/ 14681 h 79641"/>
                <a:gd name="connsiteX3" fmla="*/ 8486 w 61943"/>
                <a:gd name="connsiteY3" fmla="*/ 7601 h 79641"/>
                <a:gd name="connsiteX4" fmla="*/ 15565 w 61943"/>
                <a:gd name="connsiteY4" fmla="*/ 8486 h 79641"/>
                <a:gd name="connsiteX5" fmla="*/ 59811 w 61943"/>
                <a:gd name="connsiteY5" fmla="*/ 67775 h 79641"/>
                <a:gd name="connsiteX6" fmla="*/ 58926 w 61943"/>
                <a:gd name="connsiteY6" fmla="*/ 74854 h 79641"/>
                <a:gd name="connsiteX7" fmla="*/ 56271 w 61943"/>
                <a:gd name="connsiteY7" fmla="*/ 75739 h 7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79641">
                  <a:moveTo>
                    <a:pt x="56271" y="75739"/>
                  </a:moveTo>
                  <a:cubicBezTo>
                    <a:pt x="54501" y="75739"/>
                    <a:pt x="52731" y="74854"/>
                    <a:pt x="51847" y="73969"/>
                  </a:cubicBezTo>
                  <a:lnTo>
                    <a:pt x="7602" y="14681"/>
                  </a:lnTo>
                  <a:cubicBezTo>
                    <a:pt x="5832" y="12026"/>
                    <a:pt x="6716" y="9371"/>
                    <a:pt x="8486" y="7601"/>
                  </a:cubicBezTo>
                  <a:cubicBezTo>
                    <a:pt x="11141" y="5832"/>
                    <a:pt x="13796" y="6717"/>
                    <a:pt x="15565" y="8486"/>
                  </a:cubicBezTo>
                  <a:lnTo>
                    <a:pt x="59811" y="67775"/>
                  </a:lnTo>
                  <a:cubicBezTo>
                    <a:pt x="61580" y="70430"/>
                    <a:pt x="60696" y="73084"/>
                    <a:pt x="58926" y="74854"/>
                  </a:cubicBezTo>
                  <a:cubicBezTo>
                    <a:pt x="58041" y="74854"/>
                    <a:pt x="57156" y="75739"/>
                    <a:pt x="56271" y="75739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40" name="Freeform: Shape 566">
              <a:extLst>
                <a:ext uri="{FF2B5EF4-FFF2-40B4-BE49-F238E27FC236}">
                  <a16:creationId xmlns:a16="http://schemas.microsoft.com/office/drawing/2014/main" id="{251FFD1B-2A39-2D84-6794-8FE7CB136488}"/>
                </a:ext>
              </a:extLst>
            </p:cNvPr>
            <p:cNvSpPr/>
            <p:nvPr/>
          </p:nvSpPr>
          <p:spPr>
            <a:xfrm>
              <a:off x="4451599" y="464668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1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5" y="6100"/>
                    <a:pt x="15834" y="8755"/>
                  </a:cubicBezTo>
                  <a:lnTo>
                    <a:pt x="47691" y="48576"/>
                  </a:lnTo>
                  <a:cubicBezTo>
                    <a:pt x="49461" y="51230"/>
                    <a:pt x="49461" y="53885"/>
                    <a:pt x="46806" y="55655"/>
                  </a:cubicBezTo>
                  <a:cubicBezTo>
                    <a:pt x="45921" y="56540"/>
                    <a:pt x="45036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41" name="Freeform: Shape 567">
              <a:extLst>
                <a:ext uri="{FF2B5EF4-FFF2-40B4-BE49-F238E27FC236}">
                  <a16:creationId xmlns:a16="http://schemas.microsoft.com/office/drawing/2014/main" id="{572A7485-33C0-38F4-833F-D36F5BCC0198}"/>
                </a:ext>
              </a:extLst>
            </p:cNvPr>
            <p:cNvSpPr/>
            <p:nvPr/>
          </p:nvSpPr>
          <p:spPr>
            <a:xfrm>
              <a:off x="4473722" y="446085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1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5" y="6100"/>
                    <a:pt x="15834" y="8755"/>
                  </a:cubicBezTo>
                  <a:lnTo>
                    <a:pt x="47691" y="48576"/>
                  </a:lnTo>
                  <a:cubicBezTo>
                    <a:pt x="49461" y="51230"/>
                    <a:pt x="49461" y="53885"/>
                    <a:pt x="46806" y="55655"/>
                  </a:cubicBezTo>
                  <a:cubicBezTo>
                    <a:pt x="46806" y="55655"/>
                    <a:pt x="45036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42" name="Freeform: Shape 568">
              <a:extLst>
                <a:ext uri="{FF2B5EF4-FFF2-40B4-BE49-F238E27FC236}">
                  <a16:creationId xmlns:a16="http://schemas.microsoft.com/office/drawing/2014/main" id="{B16C98C5-2FB8-5318-BEAB-C4BEEDDD6C7A}"/>
                </a:ext>
              </a:extLst>
            </p:cNvPr>
            <p:cNvSpPr/>
            <p:nvPr/>
          </p:nvSpPr>
          <p:spPr>
            <a:xfrm>
              <a:off x="4496729" y="426617"/>
              <a:ext cx="53094" cy="61943"/>
            </a:xfrm>
            <a:custGeom>
              <a:avLst/>
              <a:gdLst>
                <a:gd name="connsiteX0" fmla="*/ 44152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5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2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2" y="56540"/>
                  </a:moveTo>
                  <a:cubicBezTo>
                    <a:pt x="42382" y="56540"/>
                    <a:pt x="41496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5" y="6100"/>
                    <a:pt x="15835" y="8755"/>
                  </a:cubicBezTo>
                  <a:lnTo>
                    <a:pt x="47691" y="48576"/>
                  </a:lnTo>
                  <a:cubicBezTo>
                    <a:pt x="49461" y="51230"/>
                    <a:pt x="49461" y="53885"/>
                    <a:pt x="46806" y="55655"/>
                  </a:cubicBezTo>
                  <a:cubicBezTo>
                    <a:pt x="45921" y="56540"/>
                    <a:pt x="45036" y="56540"/>
                    <a:pt x="44152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43" name="Freeform: Shape 569">
              <a:extLst>
                <a:ext uri="{FF2B5EF4-FFF2-40B4-BE49-F238E27FC236}">
                  <a16:creationId xmlns:a16="http://schemas.microsoft.com/office/drawing/2014/main" id="{DC0A6987-F741-A432-F401-E1F245B1B188}"/>
                </a:ext>
              </a:extLst>
            </p:cNvPr>
            <p:cNvSpPr/>
            <p:nvPr/>
          </p:nvSpPr>
          <p:spPr>
            <a:xfrm>
              <a:off x="4518851" y="408034"/>
              <a:ext cx="53094" cy="61943"/>
            </a:xfrm>
            <a:custGeom>
              <a:avLst/>
              <a:gdLst>
                <a:gd name="connsiteX0" fmla="*/ 44152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5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2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2" y="56540"/>
                  </a:moveTo>
                  <a:cubicBezTo>
                    <a:pt x="42382" y="56540"/>
                    <a:pt x="41496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5" y="6100"/>
                    <a:pt x="15835" y="8755"/>
                  </a:cubicBezTo>
                  <a:lnTo>
                    <a:pt x="47691" y="48576"/>
                  </a:lnTo>
                  <a:cubicBezTo>
                    <a:pt x="49461" y="51231"/>
                    <a:pt x="49461" y="53885"/>
                    <a:pt x="46806" y="55655"/>
                  </a:cubicBezTo>
                  <a:cubicBezTo>
                    <a:pt x="46806" y="55655"/>
                    <a:pt x="45921" y="56540"/>
                    <a:pt x="44152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44" name="Freeform: Shape 570">
              <a:extLst>
                <a:ext uri="{FF2B5EF4-FFF2-40B4-BE49-F238E27FC236}">
                  <a16:creationId xmlns:a16="http://schemas.microsoft.com/office/drawing/2014/main" id="{3D9CA2D0-152F-A60F-A4D2-5C5474097F23}"/>
                </a:ext>
              </a:extLst>
            </p:cNvPr>
            <p:cNvSpPr/>
            <p:nvPr/>
          </p:nvSpPr>
          <p:spPr>
            <a:xfrm>
              <a:off x="4529739" y="369367"/>
              <a:ext cx="61943" cy="79641"/>
            </a:xfrm>
            <a:custGeom>
              <a:avLst/>
              <a:gdLst>
                <a:gd name="connsiteX0" fmla="*/ 56271 w 61943"/>
                <a:gd name="connsiteY0" fmla="*/ 75739 h 79641"/>
                <a:gd name="connsiteX1" fmla="*/ 51847 w 61943"/>
                <a:gd name="connsiteY1" fmla="*/ 73969 h 79641"/>
                <a:gd name="connsiteX2" fmla="*/ 7601 w 61943"/>
                <a:gd name="connsiteY2" fmla="*/ 14681 h 79641"/>
                <a:gd name="connsiteX3" fmla="*/ 8486 w 61943"/>
                <a:gd name="connsiteY3" fmla="*/ 7601 h 79641"/>
                <a:gd name="connsiteX4" fmla="*/ 15566 w 61943"/>
                <a:gd name="connsiteY4" fmla="*/ 8486 h 79641"/>
                <a:gd name="connsiteX5" fmla="*/ 59811 w 61943"/>
                <a:gd name="connsiteY5" fmla="*/ 67775 h 79641"/>
                <a:gd name="connsiteX6" fmla="*/ 58926 w 61943"/>
                <a:gd name="connsiteY6" fmla="*/ 74854 h 79641"/>
                <a:gd name="connsiteX7" fmla="*/ 56271 w 61943"/>
                <a:gd name="connsiteY7" fmla="*/ 75739 h 7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79641">
                  <a:moveTo>
                    <a:pt x="56271" y="75739"/>
                  </a:moveTo>
                  <a:cubicBezTo>
                    <a:pt x="54501" y="75739"/>
                    <a:pt x="52731" y="74854"/>
                    <a:pt x="51847" y="73969"/>
                  </a:cubicBezTo>
                  <a:lnTo>
                    <a:pt x="7601" y="14681"/>
                  </a:lnTo>
                  <a:cubicBezTo>
                    <a:pt x="5832" y="12026"/>
                    <a:pt x="6717" y="9371"/>
                    <a:pt x="8486" y="7601"/>
                  </a:cubicBezTo>
                  <a:cubicBezTo>
                    <a:pt x="11141" y="5832"/>
                    <a:pt x="13796" y="6717"/>
                    <a:pt x="15566" y="8486"/>
                  </a:cubicBezTo>
                  <a:lnTo>
                    <a:pt x="59811" y="67775"/>
                  </a:lnTo>
                  <a:cubicBezTo>
                    <a:pt x="61580" y="70430"/>
                    <a:pt x="60696" y="73084"/>
                    <a:pt x="58926" y="74854"/>
                  </a:cubicBezTo>
                  <a:cubicBezTo>
                    <a:pt x="58041" y="75739"/>
                    <a:pt x="57156" y="75739"/>
                    <a:pt x="56271" y="75739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45" name="Freeform: Shape 571">
              <a:extLst>
                <a:ext uri="{FF2B5EF4-FFF2-40B4-BE49-F238E27FC236}">
                  <a16:creationId xmlns:a16="http://schemas.microsoft.com/office/drawing/2014/main" id="{03F0A25B-472C-E439-E70C-5457F98C3CAB}"/>
                </a:ext>
              </a:extLst>
            </p:cNvPr>
            <p:cNvSpPr/>
            <p:nvPr/>
          </p:nvSpPr>
          <p:spPr>
            <a:xfrm>
              <a:off x="4563982" y="369983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1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4" y="6100"/>
                    <a:pt x="15834" y="8755"/>
                  </a:cubicBezTo>
                  <a:lnTo>
                    <a:pt x="47691" y="48576"/>
                  </a:lnTo>
                  <a:cubicBezTo>
                    <a:pt x="49460" y="51230"/>
                    <a:pt x="49460" y="53885"/>
                    <a:pt x="46806" y="55655"/>
                  </a:cubicBezTo>
                  <a:cubicBezTo>
                    <a:pt x="46806" y="55655"/>
                    <a:pt x="45921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46" name="Freeform: Shape 572">
              <a:extLst>
                <a:ext uri="{FF2B5EF4-FFF2-40B4-BE49-F238E27FC236}">
                  <a16:creationId xmlns:a16="http://schemas.microsoft.com/office/drawing/2014/main" id="{CF5DBD53-23C7-CC7B-BE0F-6A1FCC1A8089}"/>
                </a:ext>
              </a:extLst>
            </p:cNvPr>
            <p:cNvSpPr/>
            <p:nvPr/>
          </p:nvSpPr>
          <p:spPr>
            <a:xfrm>
              <a:off x="4586989" y="350516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5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2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5" y="6100"/>
                    <a:pt x="15835" y="8755"/>
                  </a:cubicBezTo>
                  <a:lnTo>
                    <a:pt x="47691" y="48576"/>
                  </a:lnTo>
                  <a:cubicBezTo>
                    <a:pt x="49461" y="51231"/>
                    <a:pt x="49461" y="53885"/>
                    <a:pt x="46806" y="55655"/>
                  </a:cubicBezTo>
                  <a:cubicBezTo>
                    <a:pt x="46806" y="56540"/>
                    <a:pt x="45036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47" name="Freeform: Shape 573">
              <a:extLst>
                <a:ext uri="{FF2B5EF4-FFF2-40B4-BE49-F238E27FC236}">
                  <a16:creationId xmlns:a16="http://schemas.microsoft.com/office/drawing/2014/main" id="{809B1E74-898F-EA42-8C44-D8DA2AC7E9AB}"/>
                </a:ext>
              </a:extLst>
            </p:cNvPr>
            <p:cNvSpPr/>
            <p:nvPr/>
          </p:nvSpPr>
          <p:spPr>
            <a:xfrm>
              <a:off x="4609997" y="331048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1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4" y="6100"/>
                    <a:pt x="15834" y="8755"/>
                  </a:cubicBezTo>
                  <a:lnTo>
                    <a:pt x="47691" y="48576"/>
                  </a:lnTo>
                  <a:cubicBezTo>
                    <a:pt x="49460" y="51230"/>
                    <a:pt x="49460" y="53885"/>
                    <a:pt x="46806" y="55655"/>
                  </a:cubicBezTo>
                  <a:cubicBezTo>
                    <a:pt x="45921" y="56540"/>
                    <a:pt x="45036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48" name="Freeform: Shape 574">
              <a:extLst>
                <a:ext uri="{FF2B5EF4-FFF2-40B4-BE49-F238E27FC236}">
                  <a16:creationId xmlns:a16="http://schemas.microsoft.com/office/drawing/2014/main" id="{2FD79E90-B29A-53A4-BCE9-F6E20A2D0678}"/>
                </a:ext>
              </a:extLst>
            </p:cNvPr>
            <p:cNvSpPr/>
            <p:nvPr/>
          </p:nvSpPr>
          <p:spPr>
            <a:xfrm>
              <a:off x="4632119" y="312465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1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4" y="6100"/>
                    <a:pt x="15834" y="8755"/>
                  </a:cubicBezTo>
                  <a:lnTo>
                    <a:pt x="47691" y="48576"/>
                  </a:lnTo>
                  <a:cubicBezTo>
                    <a:pt x="49460" y="51230"/>
                    <a:pt x="49460" y="53885"/>
                    <a:pt x="46806" y="55655"/>
                  </a:cubicBezTo>
                  <a:cubicBezTo>
                    <a:pt x="46806" y="55655"/>
                    <a:pt x="45921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49" name="Freeform: Shape 575">
              <a:extLst>
                <a:ext uri="{FF2B5EF4-FFF2-40B4-BE49-F238E27FC236}">
                  <a16:creationId xmlns:a16="http://schemas.microsoft.com/office/drawing/2014/main" id="{225E8743-2B91-6123-6AE3-79D6675C76B0}"/>
                </a:ext>
              </a:extLst>
            </p:cNvPr>
            <p:cNvSpPr/>
            <p:nvPr/>
          </p:nvSpPr>
          <p:spPr>
            <a:xfrm>
              <a:off x="4643007" y="273798"/>
              <a:ext cx="61943" cy="79641"/>
            </a:xfrm>
            <a:custGeom>
              <a:avLst/>
              <a:gdLst>
                <a:gd name="connsiteX0" fmla="*/ 56271 w 61943"/>
                <a:gd name="connsiteY0" fmla="*/ 75739 h 79641"/>
                <a:gd name="connsiteX1" fmla="*/ 51847 w 61943"/>
                <a:gd name="connsiteY1" fmla="*/ 73969 h 79641"/>
                <a:gd name="connsiteX2" fmla="*/ 7601 w 61943"/>
                <a:gd name="connsiteY2" fmla="*/ 14681 h 79641"/>
                <a:gd name="connsiteX3" fmla="*/ 8487 w 61943"/>
                <a:gd name="connsiteY3" fmla="*/ 7601 h 79641"/>
                <a:gd name="connsiteX4" fmla="*/ 15566 w 61943"/>
                <a:gd name="connsiteY4" fmla="*/ 8486 h 79641"/>
                <a:gd name="connsiteX5" fmla="*/ 59811 w 61943"/>
                <a:gd name="connsiteY5" fmla="*/ 67775 h 79641"/>
                <a:gd name="connsiteX6" fmla="*/ 58926 w 61943"/>
                <a:gd name="connsiteY6" fmla="*/ 74854 h 79641"/>
                <a:gd name="connsiteX7" fmla="*/ 56271 w 61943"/>
                <a:gd name="connsiteY7" fmla="*/ 75739 h 7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79641">
                  <a:moveTo>
                    <a:pt x="56271" y="75739"/>
                  </a:moveTo>
                  <a:cubicBezTo>
                    <a:pt x="54501" y="75739"/>
                    <a:pt x="52732" y="74854"/>
                    <a:pt x="51847" y="73969"/>
                  </a:cubicBezTo>
                  <a:lnTo>
                    <a:pt x="7601" y="14681"/>
                  </a:lnTo>
                  <a:cubicBezTo>
                    <a:pt x="5832" y="12026"/>
                    <a:pt x="6717" y="9371"/>
                    <a:pt x="8487" y="7601"/>
                  </a:cubicBezTo>
                  <a:cubicBezTo>
                    <a:pt x="11141" y="5832"/>
                    <a:pt x="13796" y="6717"/>
                    <a:pt x="15566" y="8486"/>
                  </a:cubicBezTo>
                  <a:lnTo>
                    <a:pt x="59811" y="67775"/>
                  </a:lnTo>
                  <a:cubicBezTo>
                    <a:pt x="61581" y="70430"/>
                    <a:pt x="60696" y="73084"/>
                    <a:pt x="58926" y="74854"/>
                  </a:cubicBezTo>
                  <a:cubicBezTo>
                    <a:pt x="58041" y="75739"/>
                    <a:pt x="57156" y="75739"/>
                    <a:pt x="56271" y="75739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50" name="Freeform: Shape 576">
              <a:extLst>
                <a:ext uri="{FF2B5EF4-FFF2-40B4-BE49-F238E27FC236}">
                  <a16:creationId xmlns:a16="http://schemas.microsoft.com/office/drawing/2014/main" id="{FA885477-1594-1531-2A3B-F6F2E0C979D8}"/>
                </a:ext>
              </a:extLst>
            </p:cNvPr>
            <p:cNvSpPr/>
            <p:nvPr/>
          </p:nvSpPr>
          <p:spPr>
            <a:xfrm>
              <a:off x="4677249" y="274414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1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5" y="6100"/>
                    <a:pt x="15834" y="8755"/>
                  </a:cubicBezTo>
                  <a:lnTo>
                    <a:pt x="47691" y="48576"/>
                  </a:lnTo>
                  <a:cubicBezTo>
                    <a:pt x="49461" y="51230"/>
                    <a:pt x="49461" y="53885"/>
                    <a:pt x="46806" y="55655"/>
                  </a:cubicBezTo>
                  <a:cubicBezTo>
                    <a:pt x="46806" y="55655"/>
                    <a:pt x="45921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51" name="Freeform: Shape 577">
              <a:extLst>
                <a:ext uri="{FF2B5EF4-FFF2-40B4-BE49-F238E27FC236}">
                  <a16:creationId xmlns:a16="http://schemas.microsoft.com/office/drawing/2014/main" id="{48F469A9-DE2E-49DF-AAC3-B78FDFE92C94}"/>
                </a:ext>
              </a:extLst>
            </p:cNvPr>
            <p:cNvSpPr/>
            <p:nvPr/>
          </p:nvSpPr>
          <p:spPr>
            <a:xfrm>
              <a:off x="4700257" y="254946"/>
              <a:ext cx="53094" cy="61943"/>
            </a:xfrm>
            <a:custGeom>
              <a:avLst/>
              <a:gdLst>
                <a:gd name="connsiteX0" fmla="*/ 44152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5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2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2" y="56540"/>
                  </a:moveTo>
                  <a:cubicBezTo>
                    <a:pt x="42382" y="56540"/>
                    <a:pt x="41496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5" y="6100"/>
                    <a:pt x="15835" y="8755"/>
                  </a:cubicBezTo>
                  <a:lnTo>
                    <a:pt x="47691" y="48576"/>
                  </a:lnTo>
                  <a:cubicBezTo>
                    <a:pt x="49461" y="51230"/>
                    <a:pt x="49461" y="53885"/>
                    <a:pt x="46806" y="55655"/>
                  </a:cubicBezTo>
                  <a:cubicBezTo>
                    <a:pt x="46806" y="56540"/>
                    <a:pt x="45036" y="56540"/>
                    <a:pt x="44152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52" name="Freeform: Shape 578">
              <a:extLst>
                <a:ext uri="{FF2B5EF4-FFF2-40B4-BE49-F238E27FC236}">
                  <a16:creationId xmlns:a16="http://schemas.microsoft.com/office/drawing/2014/main" id="{FB0FEC24-B04A-0715-6A96-C847E12D7849}"/>
                </a:ext>
              </a:extLst>
            </p:cNvPr>
            <p:cNvSpPr/>
            <p:nvPr/>
          </p:nvSpPr>
          <p:spPr>
            <a:xfrm>
              <a:off x="4723264" y="236363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1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4" y="6100"/>
                    <a:pt x="15834" y="8755"/>
                  </a:cubicBezTo>
                  <a:lnTo>
                    <a:pt x="47691" y="48576"/>
                  </a:lnTo>
                  <a:cubicBezTo>
                    <a:pt x="49460" y="51230"/>
                    <a:pt x="49460" y="53885"/>
                    <a:pt x="46806" y="55655"/>
                  </a:cubicBezTo>
                  <a:cubicBezTo>
                    <a:pt x="45921" y="55655"/>
                    <a:pt x="45036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53" name="Freeform: Shape 579">
              <a:extLst>
                <a:ext uri="{FF2B5EF4-FFF2-40B4-BE49-F238E27FC236}">
                  <a16:creationId xmlns:a16="http://schemas.microsoft.com/office/drawing/2014/main" id="{A562F9B2-F916-903D-42ED-B3AB6FAD3738}"/>
                </a:ext>
              </a:extLst>
            </p:cNvPr>
            <p:cNvSpPr/>
            <p:nvPr/>
          </p:nvSpPr>
          <p:spPr>
            <a:xfrm>
              <a:off x="4745387" y="216895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1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4" y="6100"/>
                    <a:pt x="15834" y="8755"/>
                  </a:cubicBezTo>
                  <a:lnTo>
                    <a:pt x="47691" y="48576"/>
                  </a:lnTo>
                  <a:cubicBezTo>
                    <a:pt x="49460" y="51230"/>
                    <a:pt x="49460" y="53885"/>
                    <a:pt x="46806" y="55655"/>
                  </a:cubicBezTo>
                  <a:cubicBezTo>
                    <a:pt x="46806" y="56540"/>
                    <a:pt x="45036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54" name="Freeform: Shape 580">
              <a:extLst>
                <a:ext uri="{FF2B5EF4-FFF2-40B4-BE49-F238E27FC236}">
                  <a16:creationId xmlns:a16="http://schemas.microsoft.com/office/drawing/2014/main" id="{CC54681D-F99F-D1D9-B497-DE3EB4C4C01F}"/>
                </a:ext>
              </a:extLst>
            </p:cNvPr>
            <p:cNvSpPr/>
            <p:nvPr/>
          </p:nvSpPr>
          <p:spPr>
            <a:xfrm>
              <a:off x="4756274" y="178228"/>
              <a:ext cx="61943" cy="79641"/>
            </a:xfrm>
            <a:custGeom>
              <a:avLst/>
              <a:gdLst>
                <a:gd name="connsiteX0" fmla="*/ 56271 w 61943"/>
                <a:gd name="connsiteY0" fmla="*/ 75739 h 79641"/>
                <a:gd name="connsiteX1" fmla="*/ 51846 w 61943"/>
                <a:gd name="connsiteY1" fmla="*/ 73969 h 79641"/>
                <a:gd name="connsiteX2" fmla="*/ 7601 w 61943"/>
                <a:gd name="connsiteY2" fmla="*/ 14681 h 79641"/>
                <a:gd name="connsiteX3" fmla="*/ 8486 w 61943"/>
                <a:gd name="connsiteY3" fmla="*/ 7601 h 79641"/>
                <a:gd name="connsiteX4" fmla="*/ 15566 w 61943"/>
                <a:gd name="connsiteY4" fmla="*/ 8486 h 79641"/>
                <a:gd name="connsiteX5" fmla="*/ 59811 w 61943"/>
                <a:gd name="connsiteY5" fmla="*/ 67775 h 79641"/>
                <a:gd name="connsiteX6" fmla="*/ 58926 w 61943"/>
                <a:gd name="connsiteY6" fmla="*/ 74854 h 79641"/>
                <a:gd name="connsiteX7" fmla="*/ 56271 w 61943"/>
                <a:gd name="connsiteY7" fmla="*/ 75739 h 7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79641">
                  <a:moveTo>
                    <a:pt x="56271" y="75739"/>
                  </a:moveTo>
                  <a:cubicBezTo>
                    <a:pt x="54502" y="75739"/>
                    <a:pt x="52732" y="74854"/>
                    <a:pt x="51846" y="73969"/>
                  </a:cubicBezTo>
                  <a:lnTo>
                    <a:pt x="7601" y="14681"/>
                  </a:lnTo>
                  <a:cubicBezTo>
                    <a:pt x="5832" y="12026"/>
                    <a:pt x="6717" y="9371"/>
                    <a:pt x="8486" y="7601"/>
                  </a:cubicBezTo>
                  <a:cubicBezTo>
                    <a:pt x="11141" y="5832"/>
                    <a:pt x="13796" y="6717"/>
                    <a:pt x="15566" y="8486"/>
                  </a:cubicBezTo>
                  <a:lnTo>
                    <a:pt x="59811" y="67775"/>
                  </a:lnTo>
                  <a:cubicBezTo>
                    <a:pt x="61581" y="70430"/>
                    <a:pt x="60695" y="73084"/>
                    <a:pt x="58926" y="74854"/>
                  </a:cubicBezTo>
                  <a:cubicBezTo>
                    <a:pt x="58041" y="75739"/>
                    <a:pt x="57156" y="75739"/>
                    <a:pt x="56271" y="75739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55" name="Freeform: Shape 581">
              <a:extLst>
                <a:ext uri="{FF2B5EF4-FFF2-40B4-BE49-F238E27FC236}">
                  <a16:creationId xmlns:a16="http://schemas.microsoft.com/office/drawing/2014/main" id="{2EBFB927-BD8F-13CB-B23C-44F29BCD0E73}"/>
                </a:ext>
              </a:extLst>
            </p:cNvPr>
            <p:cNvSpPr/>
            <p:nvPr/>
          </p:nvSpPr>
          <p:spPr>
            <a:xfrm>
              <a:off x="4790517" y="178844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5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2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5" y="6100"/>
                    <a:pt x="15835" y="8755"/>
                  </a:cubicBezTo>
                  <a:lnTo>
                    <a:pt x="47691" y="48576"/>
                  </a:lnTo>
                  <a:cubicBezTo>
                    <a:pt x="49461" y="51230"/>
                    <a:pt x="49461" y="53885"/>
                    <a:pt x="46806" y="55655"/>
                  </a:cubicBezTo>
                  <a:cubicBezTo>
                    <a:pt x="46806" y="55655"/>
                    <a:pt x="45921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56" name="Freeform: Shape 582">
              <a:extLst>
                <a:ext uri="{FF2B5EF4-FFF2-40B4-BE49-F238E27FC236}">
                  <a16:creationId xmlns:a16="http://schemas.microsoft.com/office/drawing/2014/main" id="{7214FE44-ACC1-44F2-9CEE-BBC159DD8F54}"/>
                </a:ext>
              </a:extLst>
            </p:cNvPr>
            <p:cNvSpPr/>
            <p:nvPr/>
          </p:nvSpPr>
          <p:spPr>
            <a:xfrm>
              <a:off x="4813525" y="159376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1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4" y="6100"/>
                    <a:pt x="15834" y="8755"/>
                  </a:cubicBezTo>
                  <a:lnTo>
                    <a:pt x="47691" y="48576"/>
                  </a:lnTo>
                  <a:cubicBezTo>
                    <a:pt x="49460" y="51230"/>
                    <a:pt x="49460" y="53885"/>
                    <a:pt x="46806" y="55655"/>
                  </a:cubicBezTo>
                  <a:cubicBezTo>
                    <a:pt x="45921" y="56540"/>
                    <a:pt x="45036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57" name="Freeform: Shape 583">
              <a:extLst>
                <a:ext uri="{FF2B5EF4-FFF2-40B4-BE49-F238E27FC236}">
                  <a16:creationId xmlns:a16="http://schemas.microsoft.com/office/drawing/2014/main" id="{11C71BC7-C013-F12A-3F57-0A7F08441ADD}"/>
                </a:ext>
              </a:extLst>
            </p:cNvPr>
            <p:cNvSpPr/>
            <p:nvPr/>
          </p:nvSpPr>
          <p:spPr>
            <a:xfrm>
              <a:off x="4835647" y="140794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1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4" y="6100"/>
                    <a:pt x="15834" y="8755"/>
                  </a:cubicBezTo>
                  <a:lnTo>
                    <a:pt x="47691" y="48576"/>
                  </a:lnTo>
                  <a:cubicBezTo>
                    <a:pt x="49460" y="51230"/>
                    <a:pt x="49460" y="53885"/>
                    <a:pt x="46806" y="55655"/>
                  </a:cubicBezTo>
                  <a:cubicBezTo>
                    <a:pt x="46806" y="55655"/>
                    <a:pt x="45921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58" name="Freeform: Shape 584">
              <a:extLst>
                <a:ext uri="{FF2B5EF4-FFF2-40B4-BE49-F238E27FC236}">
                  <a16:creationId xmlns:a16="http://schemas.microsoft.com/office/drawing/2014/main" id="{C6992151-A147-0FC5-E915-9DB85E755A9F}"/>
                </a:ext>
              </a:extLst>
            </p:cNvPr>
            <p:cNvSpPr/>
            <p:nvPr/>
          </p:nvSpPr>
          <p:spPr>
            <a:xfrm>
              <a:off x="4858654" y="121326"/>
              <a:ext cx="53094" cy="61943"/>
            </a:xfrm>
            <a:custGeom>
              <a:avLst/>
              <a:gdLst>
                <a:gd name="connsiteX0" fmla="*/ 44151 w 53094"/>
                <a:gd name="connsiteY0" fmla="*/ 56540 h 61943"/>
                <a:gd name="connsiteX1" fmla="*/ 39727 w 53094"/>
                <a:gd name="connsiteY1" fmla="*/ 54770 h 61943"/>
                <a:gd name="connsiteX2" fmla="*/ 7870 w 53094"/>
                <a:gd name="connsiteY2" fmla="*/ 14949 h 61943"/>
                <a:gd name="connsiteX3" fmla="*/ 8755 w 53094"/>
                <a:gd name="connsiteY3" fmla="*/ 7870 h 61943"/>
                <a:gd name="connsiteX4" fmla="*/ 15834 w 53094"/>
                <a:gd name="connsiteY4" fmla="*/ 8755 h 61943"/>
                <a:gd name="connsiteX5" fmla="*/ 47691 w 53094"/>
                <a:gd name="connsiteY5" fmla="*/ 48576 h 61943"/>
                <a:gd name="connsiteX6" fmla="*/ 46806 w 53094"/>
                <a:gd name="connsiteY6" fmla="*/ 55655 h 61943"/>
                <a:gd name="connsiteX7" fmla="*/ 44151 w 53094"/>
                <a:gd name="connsiteY7" fmla="*/ 56540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4" h="61943">
                  <a:moveTo>
                    <a:pt x="44151" y="56540"/>
                  </a:moveTo>
                  <a:cubicBezTo>
                    <a:pt x="42381" y="56540"/>
                    <a:pt x="41497" y="55655"/>
                    <a:pt x="39727" y="54770"/>
                  </a:cubicBezTo>
                  <a:lnTo>
                    <a:pt x="7870" y="14949"/>
                  </a:lnTo>
                  <a:cubicBezTo>
                    <a:pt x="6100" y="12295"/>
                    <a:pt x="6100" y="9640"/>
                    <a:pt x="8755" y="7870"/>
                  </a:cubicBezTo>
                  <a:cubicBezTo>
                    <a:pt x="11410" y="6100"/>
                    <a:pt x="14065" y="6100"/>
                    <a:pt x="15834" y="8755"/>
                  </a:cubicBezTo>
                  <a:lnTo>
                    <a:pt x="47691" y="48576"/>
                  </a:lnTo>
                  <a:cubicBezTo>
                    <a:pt x="49461" y="51230"/>
                    <a:pt x="49461" y="53885"/>
                    <a:pt x="46806" y="55655"/>
                  </a:cubicBezTo>
                  <a:cubicBezTo>
                    <a:pt x="46806" y="56540"/>
                    <a:pt x="45036" y="56540"/>
                    <a:pt x="44151" y="56540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59" name="Freeform: Shape 585">
              <a:extLst>
                <a:ext uri="{FF2B5EF4-FFF2-40B4-BE49-F238E27FC236}">
                  <a16:creationId xmlns:a16="http://schemas.microsoft.com/office/drawing/2014/main" id="{664264D8-0D72-9A73-6DD4-1F8E288C46BA}"/>
                </a:ext>
              </a:extLst>
            </p:cNvPr>
            <p:cNvSpPr/>
            <p:nvPr/>
          </p:nvSpPr>
          <p:spPr>
            <a:xfrm>
              <a:off x="4869542" y="83544"/>
              <a:ext cx="61943" cy="79641"/>
            </a:xfrm>
            <a:custGeom>
              <a:avLst/>
              <a:gdLst>
                <a:gd name="connsiteX0" fmla="*/ 56271 w 61943"/>
                <a:gd name="connsiteY0" fmla="*/ 75739 h 79641"/>
                <a:gd name="connsiteX1" fmla="*/ 51847 w 61943"/>
                <a:gd name="connsiteY1" fmla="*/ 73969 h 79641"/>
                <a:gd name="connsiteX2" fmla="*/ 7602 w 61943"/>
                <a:gd name="connsiteY2" fmla="*/ 14681 h 79641"/>
                <a:gd name="connsiteX3" fmla="*/ 8486 w 61943"/>
                <a:gd name="connsiteY3" fmla="*/ 7601 h 79641"/>
                <a:gd name="connsiteX4" fmla="*/ 15565 w 61943"/>
                <a:gd name="connsiteY4" fmla="*/ 8486 h 79641"/>
                <a:gd name="connsiteX5" fmla="*/ 59811 w 61943"/>
                <a:gd name="connsiteY5" fmla="*/ 67775 h 79641"/>
                <a:gd name="connsiteX6" fmla="*/ 58926 w 61943"/>
                <a:gd name="connsiteY6" fmla="*/ 74854 h 79641"/>
                <a:gd name="connsiteX7" fmla="*/ 56271 w 61943"/>
                <a:gd name="connsiteY7" fmla="*/ 75739 h 7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79641">
                  <a:moveTo>
                    <a:pt x="56271" y="75739"/>
                  </a:moveTo>
                  <a:cubicBezTo>
                    <a:pt x="54501" y="75739"/>
                    <a:pt x="52731" y="74854"/>
                    <a:pt x="51847" y="73969"/>
                  </a:cubicBezTo>
                  <a:lnTo>
                    <a:pt x="7602" y="14681"/>
                  </a:lnTo>
                  <a:cubicBezTo>
                    <a:pt x="5832" y="12026"/>
                    <a:pt x="6716" y="9371"/>
                    <a:pt x="8486" y="7601"/>
                  </a:cubicBezTo>
                  <a:cubicBezTo>
                    <a:pt x="11141" y="5832"/>
                    <a:pt x="13796" y="6717"/>
                    <a:pt x="15565" y="8486"/>
                  </a:cubicBezTo>
                  <a:lnTo>
                    <a:pt x="59811" y="67775"/>
                  </a:lnTo>
                  <a:cubicBezTo>
                    <a:pt x="61580" y="70430"/>
                    <a:pt x="60696" y="73084"/>
                    <a:pt x="58926" y="74854"/>
                  </a:cubicBezTo>
                  <a:cubicBezTo>
                    <a:pt x="58041" y="74854"/>
                    <a:pt x="57156" y="75739"/>
                    <a:pt x="56271" y="75739"/>
                  </a:cubicBezTo>
                  <a:close/>
                </a:path>
              </a:pathLst>
            </a:custGeom>
            <a:solidFill>
              <a:srgbClr val="667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60" name="Freeform: Shape 586">
              <a:extLst>
                <a:ext uri="{FF2B5EF4-FFF2-40B4-BE49-F238E27FC236}">
                  <a16:creationId xmlns:a16="http://schemas.microsoft.com/office/drawing/2014/main" id="{1139916A-C536-5FC4-B853-B8D90CF6250A}"/>
                </a:ext>
              </a:extLst>
            </p:cNvPr>
            <p:cNvSpPr/>
            <p:nvPr/>
          </p:nvSpPr>
          <p:spPr>
            <a:xfrm>
              <a:off x="1848562" y="2145448"/>
              <a:ext cx="168132" cy="212377"/>
            </a:xfrm>
            <a:custGeom>
              <a:avLst/>
              <a:gdLst>
                <a:gd name="connsiteX0" fmla="*/ 72120 w 168131"/>
                <a:gd name="connsiteY0" fmla="*/ 6637 h 212376"/>
                <a:gd name="connsiteX1" fmla="*/ 93357 w 168131"/>
                <a:gd name="connsiteY1" fmla="*/ 51767 h 212376"/>
                <a:gd name="connsiteX2" fmla="*/ 106631 w 168131"/>
                <a:gd name="connsiteY2" fmla="*/ 78314 h 212376"/>
                <a:gd name="connsiteX3" fmla="*/ 136718 w 168131"/>
                <a:gd name="connsiteY3" fmla="*/ 142027 h 212376"/>
                <a:gd name="connsiteX4" fmla="*/ 150876 w 168131"/>
                <a:gd name="connsiteY4" fmla="*/ 171229 h 212376"/>
                <a:gd name="connsiteX5" fmla="*/ 161495 w 168131"/>
                <a:gd name="connsiteY5" fmla="*/ 193351 h 212376"/>
                <a:gd name="connsiteX6" fmla="*/ 145567 w 168131"/>
                <a:gd name="connsiteY6" fmla="*/ 203970 h 212376"/>
                <a:gd name="connsiteX7" fmla="*/ 129638 w 168131"/>
                <a:gd name="connsiteY7" fmla="*/ 186272 h 212376"/>
                <a:gd name="connsiteX8" fmla="*/ 108401 w 168131"/>
                <a:gd name="connsiteY8" fmla="*/ 163265 h 212376"/>
                <a:gd name="connsiteX9" fmla="*/ 58846 w 168131"/>
                <a:gd name="connsiteY9" fmla="*/ 109286 h 212376"/>
                <a:gd name="connsiteX10" fmla="*/ 38493 w 168131"/>
                <a:gd name="connsiteY10" fmla="*/ 87163 h 212376"/>
                <a:gd name="connsiteX11" fmla="*/ 6637 w 168131"/>
                <a:gd name="connsiteY11" fmla="*/ 51767 h 212376"/>
                <a:gd name="connsiteX12" fmla="*/ 72120 w 168131"/>
                <a:gd name="connsiteY12" fmla="*/ 6637 h 21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8131" h="212376">
                  <a:moveTo>
                    <a:pt x="72120" y="6637"/>
                  </a:moveTo>
                  <a:lnTo>
                    <a:pt x="93357" y="51767"/>
                  </a:lnTo>
                  <a:lnTo>
                    <a:pt x="106631" y="78314"/>
                  </a:lnTo>
                  <a:lnTo>
                    <a:pt x="136718" y="142027"/>
                  </a:lnTo>
                  <a:lnTo>
                    <a:pt x="150876" y="171229"/>
                  </a:lnTo>
                  <a:lnTo>
                    <a:pt x="161495" y="193351"/>
                  </a:lnTo>
                  <a:cubicBezTo>
                    <a:pt x="166804" y="203970"/>
                    <a:pt x="152646" y="212819"/>
                    <a:pt x="145567" y="203970"/>
                  </a:cubicBezTo>
                  <a:lnTo>
                    <a:pt x="129638" y="186272"/>
                  </a:lnTo>
                  <a:lnTo>
                    <a:pt x="108401" y="163265"/>
                  </a:lnTo>
                  <a:lnTo>
                    <a:pt x="58846" y="109286"/>
                  </a:lnTo>
                  <a:lnTo>
                    <a:pt x="38493" y="87163"/>
                  </a:lnTo>
                  <a:lnTo>
                    <a:pt x="6637" y="51767"/>
                  </a:lnTo>
                  <a:lnTo>
                    <a:pt x="72120" y="6637"/>
                  </a:lnTo>
                  <a:close/>
                </a:path>
              </a:pathLst>
            </a:custGeom>
            <a:solidFill>
              <a:srgbClr val="C8C8C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61" name="Freeform: Shape 587">
              <a:extLst>
                <a:ext uri="{FF2B5EF4-FFF2-40B4-BE49-F238E27FC236}">
                  <a16:creationId xmlns:a16="http://schemas.microsoft.com/office/drawing/2014/main" id="{8037B4DD-D0BE-2B12-08C3-A8CFF7B2862B}"/>
                </a:ext>
              </a:extLst>
            </p:cNvPr>
            <p:cNvSpPr/>
            <p:nvPr/>
          </p:nvSpPr>
          <p:spPr>
            <a:xfrm>
              <a:off x="1847677" y="2145448"/>
              <a:ext cx="97339" cy="88490"/>
            </a:xfrm>
            <a:custGeom>
              <a:avLst/>
              <a:gdLst>
                <a:gd name="connsiteX0" fmla="*/ 73005 w 97339"/>
                <a:gd name="connsiteY0" fmla="*/ 6637 h 88490"/>
                <a:gd name="connsiteX1" fmla="*/ 94242 w 97339"/>
                <a:gd name="connsiteY1" fmla="*/ 51767 h 88490"/>
                <a:gd name="connsiteX2" fmla="*/ 71235 w 97339"/>
                <a:gd name="connsiteY2" fmla="*/ 71235 h 88490"/>
                <a:gd name="connsiteX3" fmla="*/ 38493 w 97339"/>
                <a:gd name="connsiteY3" fmla="*/ 87163 h 88490"/>
                <a:gd name="connsiteX4" fmla="*/ 6637 w 97339"/>
                <a:gd name="connsiteY4" fmla="*/ 51767 h 88490"/>
                <a:gd name="connsiteX5" fmla="*/ 73005 w 97339"/>
                <a:gd name="connsiteY5" fmla="*/ 6637 h 8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339" h="88490">
                  <a:moveTo>
                    <a:pt x="73005" y="6637"/>
                  </a:moveTo>
                  <a:lnTo>
                    <a:pt x="94242" y="51767"/>
                  </a:lnTo>
                  <a:cubicBezTo>
                    <a:pt x="88048" y="58846"/>
                    <a:pt x="80084" y="65040"/>
                    <a:pt x="71235" y="71235"/>
                  </a:cubicBezTo>
                  <a:cubicBezTo>
                    <a:pt x="60616" y="78314"/>
                    <a:pt x="49112" y="84508"/>
                    <a:pt x="38493" y="87163"/>
                  </a:cubicBezTo>
                  <a:lnTo>
                    <a:pt x="6637" y="51767"/>
                  </a:lnTo>
                  <a:lnTo>
                    <a:pt x="73005" y="6637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62" name="Freeform: Shape 588">
              <a:extLst>
                <a:ext uri="{FF2B5EF4-FFF2-40B4-BE49-F238E27FC236}">
                  <a16:creationId xmlns:a16="http://schemas.microsoft.com/office/drawing/2014/main" id="{D1C3A2B8-BC2A-7BFB-7E4D-FC24D2AABE1F}"/>
                </a:ext>
              </a:extLst>
            </p:cNvPr>
            <p:cNvSpPr/>
            <p:nvPr/>
          </p:nvSpPr>
          <p:spPr>
            <a:xfrm>
              <a:off x="1848562" y="2145448"/>
              <a:ext cx="106188" cy="115037"/>
            </a:xfrm>
            <a:custGeom>
              <a:avLst/>
              <a:gdLst>
                <a:gd name="connsiteX0" fmla="*/ 72120 w 106188"/>
                <a:gd name="connsiteY0" fmla="*/ 6637 h 115037"/>
                <a:gd name="connsiteX1" fmla="*/ 93357 w 106188"/>
                <a:gd name="connsiteY1" fmla="*/ 51767 h 115037"/>
                <a:gd name="connsiteX2" fmla="*/ 106631 w 106188"/>
                <a:gd name="connsiteY2" fmla="*/ 78314 h 115037"/>
                <a:gd name="connsiteX3" fmla="*/ 87163 w 106188"/>
                <a:gd name="connsiteY3" fmla="*/ 94242 h 115037"/>
                <a:gd name="connsiteX4" fmla="*/ 58846 w 106188"/>
                <a:gd name="connsiteY4" fmla="*/ 108401 h 115037"/>
                <a:gd name="connsiteX5" fmla="*/ 38493 w 106188"/>
                <a:gd name="connsiteY5" fmla="*/ 86278 h 115037"/>
                <a:gd name="connsiteX6" fmla="*/ 6637 w 106188"/>
                <a:gd name="connsiteY6" fmla="*/ 50882 h 115037"/>
                <a:gd name="connsiteX7" fmla="*/ 72120 w 106188"/>
                <a:gd name="connsiteY7" fmla="*/ 6637 h 11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188" h="115037">
                  <a:moveTo>
                    <a:pt x="72120" y="6637"/>
                  </a:moveTo>
                  <a:lnTo>
                    <a:pt x="93357" y="51767"/>
                  </a:lnTo>
                  <a:lnTo>
                    <a:pt x="106631" y="78314"/>
                  </a:lnTo>
                  <a:cubicBezTo>
                    <a:pt x="101322" y="83623"/>
                    <a:pt x="94242" y="89818"/>
                    <a:pt x="87163" y="94242"/>
                  </a:cubicBezTo>
                  <a:cubicBezTo>
                    <a:pt x="77429" y="100437"/>
                    <a:pt x="67695" y="104861"/>
                    <a:pt x="58846" y="108401"/>
                  </a:cubicBezTo>
                  <a:lnTo>
                    <a:pt x="38493" y="86278"/>
                  </a:lnTo>
                  <a:lnTo>
                    <a:pt x="6637" y="50882"/>
                  </a:lnTo>
                  <a:lnTo>
                    <a:pt x="72120" y="6637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63" name="Freeform: Shape 589">
              <a:extLst>
                <a:ext uri="{FF2B5EF4-FFF2-40B4-BE49-F238E27FC236}">
                  <a16:creationId xmlns:a16="http://schemas.microsoft.com/office/drawing/2014/main" id="{C949B253-589A-3C85-E9F5-6A294A7C7630}"/>
                </a:ext>
              </a:extLst>
            </p:cNvPr>
            <p:cNvSpPr/>
            <p:nvPr/>
          </p:nvSpPr>
          <p:spPr>
            <a:xfrm>
              <a:off x="1949441" y="2280838"/>
              <a:ext cx="61943" cy="70792"/>
            </a:xfrm>
            <a:custGeom>
              <a:avLst/>
              <a:gdLst>
                <a:gd name="connsiteX0" fmla="*/ 34954 w 61943"/>
                <a:gd name="connsiteY0" fmla="*/ 6637 h 70792"/>
                <a:gd name="connsiteX1" fmla="*/ 49112 w 61943"/>
                <a:gd name="connsiteY1" fmla="*/ 35838 h 70792"/>
                <a:gd name="connsiteX2" fmla="*/ 59731 w 61943"/>
                <a:gd name="connsiteY2" fmla="*/ 57961 h 70792"/>
                <a:gd name="connsiteX3" fmla="*/ 43803 w 61943"/>
                <a:gd name="connsiteY3" fmla="*/ 68580 h 70792"/>
                <a:gd name="connsiteX4" fmla="*/ 27874 w 61943"/>
                <a:gd name="connsiteY4" fmla="*/ 50882 h 70792"/>
                <a:gd name="connsiteX5" fmla="*/ 6637 w 61943"/>
                <a:gd name="connsiteY5" fmla="*/ 27874 h 70792"/>
                <a:gd name="connsiteX6" fmla="*/ 22565 w 61943"/>
                <a:gd name="connsiteY6" fmla="*/ 14601 h 70792"/>
                <a:gd name="connsiteX7" fmla="*/ 34954 w 61943"/>
                <a:gd name="connsiteY7" fmla="*/ 6637 h 7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43" h="70792">
                  <a:moveTo>
                    <a:pt x="34954" y="6637"/>
                  </a:moveTo>
                  <a:lnTo>
                    <a:pt x="49112" y="35838"/>
                  </a:lnTo>
                  <a:lnTo>
                    <a:pt x="59731" y="57961"/>
                  </a:lnTo>
                  <a:cubicBezTo>
                    <a:pt x="65040" y="68580"/>
                    <a:pt x="50882" y="77429"/>
                    <a:pt x="43803" y="68580"/>
                  </a:cubicBezTo>
                  <a:lnTo>
                    <a:pt x="27874" y="50882"/>
                  </a:lnTo>
                  <a:lnTo>
                    <a:pt x="6637" y="27874"/>
                  </a:lnTo>
                  <a:cubicBezTo>
                    <a:pt x="11061" y="22565"/>
                    <a:pt x="17256" y="18140"/>
                    <a:pt x="22565" y="14601"/>
                  </a:cubicBezTo>
                  <a:cubicBezTo>
                    <a:pt x="26105" y="11946"/>
                    <a:pt x="31414" y="9291"/>
                    <a:pt x="34954" y="6637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64" name="Freeform: Shape 590">
              <a:extLst>
                <a:ext uri="{FF2B5EF4-FFF2-40B4-BE49-F238E27FC236}">
                  <a16:creationId xmlns:a16="http://schemas.microsoft.com/office/drawing/2014/main" id="{15C052F9-9E37-625A-5CAE-9160E7F843B1}"/>
                </a:ext>
              </a:extLst>
            </p:cNvPr>
            <p:cNvSpPr/>
            <p:nvPr/>
          </p:nvSpPr>
          <p:spPr>
            <a:xfrm>
              <a:off x="1970679" y="2310040"/>
              <a:ext cx="44245" cy="44245"/>
            </a:xfrm>
            <a:custGeom>
              <a:avLst/>
              <a:gdLst>
                <a:gd name="connsiteX0" fmla="*/ 27875 w 44245"/>
                <a:gd name="connsiteY0" fmla="*/ 6637 h 44245"/>
                <a:gd name="connsiteX1" fmla="*/ 38493 w 44245"/>
                <a:gd name="connsiteY1" fmla="*/ 28759 h 44245"/>
                <a:gd name="connsiteX2" fmla="*/ 22565 w 44245"/>
                <a:gd name="connsiteY2" fmla="*/ 39378 h 44245"/>
                <a:gd name="connsiteX3" fmla="*/ 6637 w 44245"/>
                <a:gd name="connsiteY3" fmla="*/ 21680 h 44245"/>
                <a:gd name="connsiteX4" fmla="*/ 19910 w 44245"/>
                <a:gd name="connsiteY4" fmla="*/ 11946 h 44245"/>
                <a:gd name="connsiteX5" fmla="*/ 27875 w 44245"/>
                <a:gd name="connsiteY5" fmla="*/ 6637 h 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45" h="44245">
                  <a:moveTo>
                    <a:pt x="27875" y="6637"/>
                  </a:moveTo>
                  <a:lnTo>
                    <a:pt x="38493" y="28759"/>
                  </a:lnTo>
                  <a:cubicBezTo>
                    <a:pt x="43803" y="39378"/>
                    <a:pt x="29644" y="48227"/>
                    <a:pt x="22565" y="39378"/>
                  </a:cubicBezTo>
                  <a:lnTo>
                    <a:pt x="6637" y="21680"/>
                  </a:lnTo>
                  <a:cubicBezTo>
                    <a:pt x="10176" y="18141"/>
                    <a:pt x="14601" y="14601"/>
                    <a:pt x="19910" y="11946"/>
                  </a:cubicBezTo>
                  <a:cubicBezTo>
                    <a:pt x="21680" y="10177"/>
                    <a:pt x="25220" y="8407"/>
                    <a:pt x="27875" y="6637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65" name="Freeform: Shape 591">
              <a:extLst>
                <a:ext uri="{FF2B5EF4-FFF2-40B4-BE49-F238E27FC236}">
                  <a16:creationId xmlns:a16="http://schemas.microsoft.com/office/drawing/2014/main" id="{3A0AEAEC-833F-A4AC-0D91-614B035EEA59}"/>
                </a:ext>
              </a:extLst>
            </p:cNvPr>
            <p:cNvSpPr/>
            <p:nvPr/>
          </p:nvSpPr>
          <p:spPr>
            <a:xfrm>
              <a:off x="1000825" y="969412"/>
              <a:ext cx="973393" cy="1265412"/>
            </a:xfrm>
            <a:custGeom>
              <a:avLst/>
              <a:gdLst>
                <a:gd name="connsiteX0" fmla="*/ 929591 w 973393"/>
                <a:gd name="connsiteY0" fmla="*/ 1202141 h 1265411"/>
                <a:gd name="connsiteX1" fmla="*/ 913663 w 973393"/>
                <a:gd name="connsiteY1" fmla="*/ 1215415 h 1265411"/>
                <a:gd name="connsiteX2" fmla="*/ 872072 w 973393"/>
                <a:gd name="connsiteY2" fmla="*/ 1242847 h 1265411"/>
                <a:gd name="connsiteX3" fmla="*/ 869417 w 973393"/>
                <a:gd name="connsiteY3" fmla="*/ 1244616 h 1265411"/>
                <a:gd name="connsiteX4" fmla="*/ 767654 w 973393"/>
                <a:gd name="connsiteY4" fmla="*/ 1260545 h 1265411"/>
                <a:gd name="connsiteX5" fmla="*/ 695091 w 973393"/>
                <a:gd name="connsiteY5" fmla="*/ 1208335 h 1265411"/>
                <a:gd name="connsiteX6" fmla="*/ 179193 w 973393"/>
                <a:gd name="connsiteY6" fmla="*/ 435815 h 1265411"/>
                <a:gd name="connsiteX7" fmla="*/ 6637 w 973393"/>
                <a:gd name="connsiteY7" fmla="*/ 176538 h 1265411"/>
                <a:gd name="connsiteX8" fmla="*/ 26105 w 973393"/>
                <a:gd name="connsiteY8" fmla="*/ 163265 h 1265411"/>
                <a:gd name="connsiteX9" fmla="*/ 82738 w 973393"/>
                <a:gd name="connsiteY9" fmla="*/ 125214 h 1265411"/>
                <a:gd name="connsiteX10" fmla="*/ 106631 w 973393"/>
                <a:gd name="connsiteY10" fmla="*/ 109286 h 1265411"/>
                <a:gd name="connsiteX11" fmla="*/ 259719 w 973393"/>
                <a:gd name="connsiteY11" fmla="*/ 6637 h 1265411"/>
                <a:gd name="connsiteX12" fmla="*/ 575629 w 973393"/>
                <a:gd name="connsiteY12" fmla="*/ 480060 h 1265411"/>
                <a:gd name="connsiteX13" fmla="*/ 594212 w 973393"/>
                <a:gd name="connsiteY13" fmla="*/ 508377 h 1265411"/>
                <a:gd name="connsiteX14" fmla="*/ 947289 w 973393"/>
                <a:gd name="connsiteY14" fmla="*/ 1037549 h 1265411"/>
                <a:gd name="connsiteX15" fmla="*/ 968527 w 973393"/>
                <a:gd name="connsiteY15" fmla="*/ 1117190 h 1265411"/>
                <a:gd name="connsiteX16" fmla="*/ 929591 w 973393"/>
                <a:gd name="connsiteY16" fmla="*/ 1202141 h 126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3393" h="1265411">
                  <a:moveTo>
                    <a:pt x="929591" y="1202141"/>
                  </a:moveTo>
                  <a:cubicBezTo>
                    <a:pt x="924281" y="1206566"/>
                    <a:pt x="918972" y="1210990"/>
                    <a:pt x="913663" y="1215415"/>
                  </a:cubicBezTo>
                  <a:lnTo>
                    <a:pt x="872072" y="1242847"/>
                  </a:lnTo>
                  <a:cubicBezTo>
                    <a:pt x="871187" y="1243732"/>
                    <a:pt x="870302" y="1243732"/>
                    <a:pt x="869417" y="1244616"/>
                  </a:cubicBezTo>
                  <a:cubicBezTo>
                    <a:pt x="838446" y="1264084"/>
                    <a:pt x="801280" y="1268509"/>
                    <a:pt x="767654" y="1260545"/>
                  </a:cubicBezTo>
                  <a:cubicBezTo>
                    <a:pt x="739337" y="1252581"/>
                    <a:pt x="712789" y="1234883"/>
                    <a:pt x="695091" y="1208335"/>
                  </a:cubicBezTo>
                  <a:lnTo>
                    <a:pt x="179193" y="435815"/>
                  </a:lnTo>
                  <a:lnTo>
                    <a:pt x="6637" y="176538"/>
                  </a:lnTo>
                  <a:lnTo>
                    <a:pt x="26105" y="163265"/>
                  </a:lnTo>
                  <a:lnTo>
                    <a:pt x="82738" y="125214"/>
                  </a:lnTo>
                  <a:lnTo>
                    <a:pt x="106631" y="109286"/>
                  </a:lnTo>
                  <a:lnTo>
                    <a:pt x="259719" y="6637"/>
                  </a:lnTo>
                  <a:lnTo>
                    <a:pt x="575629" y="480060"/>
                  </a:lnTo>
                  <a:lnTo>
                    <a:pt x="594212" y="508377"/>
                  </a:lnTo>
                  <a:lnTo>
                    <a:pt x="947289" y="1037549"/>
                  </a:lnTo>
                  <a:cubicBezTo>
                    <a:pt x="963217" y="1061441"/>
                    <a:pt x="970296" y="1089758"/>
                    <a:pt x="968527" y="1117190"/>
                  </a:cubicBezTo>
                  <a:cubicBezTo>
                    <a:pt x="967642" y="1149047"/>
                    <a:pt x="953483" y="1180018"/>
                    <a:pt x="929591" y="1202141"/>
                  </a:cubicBezTo>
                  <a:close/>
                </a:path>
              </a:pathLst>
            </a:custGeom>
            <a:solidFill>
              <a:srgbClr val="44444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66" name="Freeform: Shape 592">
              <a:extLst>
                <a:ext uri="{FF2B5EF4-FFF2-40B4-BE49-F238E27FC236}">
                  <a16:creationId xmlns:a16="http://schemas.microsoft.com/office/drawing/2014/main" id="{93C2AA26-2777-80D0-4088-2CF2AF9EF3AD}"/>
                </a:ext>
              </a:extLst>
            </p:cNvPr>
            <p:cNvSpPr/>
            <p:nvPr/>
          </p:nvSpPr>
          <p:spPr>
            <a:xfrm>
              <a:off x="1020293" y="969412"/>
              <a:ext cx="955695" cy="1230015"/>
            </a:xfrm>
            <a:custGeom>
              <a:avLst/>
              <a:gdLst>
                <a:gd name="connsiteX0" fmla="*/ 949944 w 955695"/>
                <a:gd name="connsiteY0" fmla="*/ 1118075 h 1230015"/>
                <a:gd name="connsiteX1" fmla="*/ 949059 w 955695"/>
                <a:gd name="connsiteY1" fmla="*/ 1120730 h 1230015"/>
                <a:gd name="connsiteX2" fmla="*/ 933130 w 955695"/>
                <a:gd name="connsiteY2" fmla="*/ 1150817 h 1230015"/>
                <a:gd name="connsiteX3" fmla="*/ 901274 w 955695"/>
                <a:gd name="connsiteY3" fmla="*/ 1182673 h 1230015"/>
                <a:gd name="connsiteX4" fmla="*/ 900389 w 955695"/>
                <a:gd name="connsiteY4" fmla="*/ 1182673 h 1230015"/>
                <a:gd name="connsiteX5" fmla="*/ 858799 w 955695"/>
                <a:gd name="connsiteY5" fmla="*/ 1210105 h 1230015"/>
                <a:gd name="connsiteX6" fmla="*/ 755265 w 955695"/>
                <a:gd name="connsiteY6" fmla="*/ 1226918 h 1230015"/>
                <a:gd name="connsiteX7" fmla="*/ 682703 w 955695"/>
                <a:gd name="connsiteY7" fmla="*/ 1174709 h 1230015"/>
                <a:gd name="connsiteX8" fmla="*/ 6637 w 955695"/>
                <a:gd name="connsiteY8" fmla="*/ 163265 h 1230015"/>
                <a:gd name="connsiteX9" fmla="*/ 63271 w 955695"/>
                <a:gd name="connsiteY9" fmla="*/ 125214 h 1230015"/>
                <a:gd name="connsiteX10" fmla="*/ 87163 w 955695"/>
                <a:gd name="connsiteY10" fmla="*/ 109286 h 1230015"/>
                <a:gd name="connsiteX11" fmla="*/ 240251 w 955695"/>
                <a:gd name="connsiteY11" fmla="*/ 6637 h 1230015"/>
                <a:gd name="connsiteX12" fmla="*/ 556162 w 955695"/>
                <a:gd name="connsiteY12" fmla="*/ 480060 h 1230015"/>
                <a:gd name="connsiteX13" fmla="*/ 574745 w 955695"/>
                <a:gd name="connsiteY13" fmla="*/ 508377 h 1230015"/>
                <a:gd name="connsiteX14" fmla="*/ 927821 w 955695"/>
                <a:gd name="connsiteY14" fmla="*/ 1037549 h 1230015"/>
                <a:gd name="connsiteX15" fmla="*/ 949944 w 955695"/>
                <a:gd name="connsiteY15" fmla="*/ 1118075 h 123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5695" h="1230015">
                  <a:moveTo>
                    <a:pt x="949944" y="1118075"/>
                  </a:moveTo>
                  <a:cubicBezTo>
                    <a:pt x="949059" y="1118960"/>
                    <a:pt x="949059" y="1119845"/>
                    <a:pt x="949059" y="1120730"/>
                  </a:cubicBezTo>
                  <a:cubicBezTo>
                    <a:pt x="945519" y="1132234"/>
                    <a:pt x="940210" y="1141968"/>
                    <a:pt x="933130" y="1150817"/>
                  </a:cubicBezTo>
                  <a:cubicBezTo>
                    <a:pt x="924281" y="1163205"/>
                    <a:pt x="913663" y="1173824"/>
                    <a:pt x="901274" y="1182673"/>
                  </a:cubicBezTo>
                  <a:cubicBezTo>
                    <a:pt x="901274" y="1182673"/>
                    <a:pt x="901274" y="1182673"/>
                    <a:pt x="900389" y="1182673"/>
                  </a:cubicBezTo>
                  <a:lnTo>
                    <a:pt x="858799" y="1210105"/>
                  </a:lnTo>
                  <a:cubicBezTo>
                    <a:pt x="826942" y="1231343"/>
                    <a:pt x="788891" y="1236652"/>
                    <a:pt x="755265" y="1226918"/>
                  </a:cubicBezTo>
                  <a:cubicBezTo>
                    <a:pt x="726948" y="1218954"/>
                    <a:pt x="700401" y="1201256"/>
                    <a:pt x="682703" y="1174709"/>
                  </a:cubicBezTo>
                  <a:lnTo>
                    <a:pt x="6637" y="163265"/>
                  </a:lnTo>
                  <a:lnTo>
                    <a:pt x="63271" y="125214"/>
                  </a:lnTo>
                  <a:lnTo>
                    <a:pt x="87163" y="109286"/>
                  </a:lnTo>
                  <a:lnTo>
                    <a:pt x="240251" y="6637"/>
                  </a:lnTo>
                  <a:lnTo>
                    <a:pt x="556162" y="480060"/>
                  </a:lnTo>
                  <a:lnTo>
                    <a:pt x="574745" y="508377"/>
                  </a:lnTo>
                  <a:lnTo>
                    <a:pt x="927821" y="1037549"/>
                  </a:lnTo>
                  <a:cubicBezTo>
                    <a:pt x="944634" y="1062326"/>
                    <a:pt x="951713" y="1090643"/>
                    <a:pt x="949944" y="1118075"/>
                  </a:cubicBezTo>
                  <a:close/>
                </a:path>
              </a:pathLst>
            </a:custGeom>
            <a:solidFill>
              <a:srgbClr val="6461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67" name="Freeform: Shape 593">
              <a:extLst>
                <a:ext uri="{FF2B5EF4-FFF2-40B4-BE49-F238E27FC236}">
                  <a16:creationId xmlns:a16="http://schemas.microsoft.com/office/drawing/2014/main" id="{51472ADA-BA24-032D-CD7D-A445AA916F37}"/>
                </a:ext>
              </a:extLst>
            </p:cNvPr>
            <p:cNvSpPr/>
            <p:nvPr/>
          </p:nvSpPr>
          <p:spPr>
            <a:xfrm>
              <a:off x="1100819" y="1026930"/>
              <a:ext cx="734470" cy="1053035"/>
            </a:xfrm>
            <a:custGeom>
              <a:avLst/>
              <a:gdLst>
                <a:gd name="connsiteX0" fmla="*/ 73889 w 734469"/>
                <a:gd name="connsiteY0" fmla="*/ 6637 h 1053034"/>
                <a:gd name="connsiteX1" fmla="*/ 729603 w 734469"/>
                <a:gd name="connsiteY1" fmla="*/ 988879 h 1053034"/>
                <a:gd name="connsiteX2" fmla="*/ 718984 w 734469"/>
                <a:gd name="connsiteY2" fmla="*/ 1045513 h 1053034"/>
                <a:gd name="connsiteX3" fmla="*/ 662350 w 734469"/>
                <a:gd name="connsiteY3" fmla="*/ 1034009 h 1053034"/>
                <a:gd name="connsiteX4" fmla="*/ 6637 w 734469"/>
                <a:gd name="connsiteY4" fmla="*/ 51767 h 1053034"/>
                <a:gd name="connsiteX5" fmla="*/ 73889 w 734469"/>
                <a:gd name="connsiteY5" fmla="*/ 6637 h 105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4469" h="1053034">
                  <a:moveTo>
                    <a:pt x="73889" y="6637"/>
                  </a:moveTo>
                  <a:lnTo>
                    <a:pt x="729603" y="988879"/>
                  </a:lnTo>
                  <a:cubicBezTo>
                    <a:pt x="741991" y="1007462"/>
                    <a:pt x="737567" y="1033125"/>
                    <a:pt x="718984" y="1045513"/>
                  </a:cubicBezTo>
                  <a:cubicBezTo>
                    <a:pt x="700401" y="1057902"/>
                    <a:pt x="675624" y="1052592"/>
                    <a:pt x="662350" y="1034009"/>
                  </a:cubicBezTo>
                  <a:lnTo>
                    <a:pt x="6637" y="51767"/>
                  </a:lnTo>
                  <a:lnTo>
                    <a:pt x="73889" y="6637"/>
                  </a:lnTo>
                  <a:close/>
                </a:path>
              </a:pathLst>
            </a:custGeom>
            <a:solidFill>
              <a:srgbClr val="5251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68" name="Freeform: Shape 594">
              <a:extLst>
                <a:ext uri="{FF2B5EF4-FFF2-40B4-BE49-F238E27FC236}">
                  <a16:creationId xmlns:a16="http://schemas.microsoft.com/office/drawing/2014/main" id="{A371C2D0-00EA-6A58-AA60-01511A00753D}"/>
                </a:ext>
              </a:extLst>
            </p:cNvPr>
            <p:cNvSpPr/>
            <p:nvPr/>
          </p:nvSpPr>
          <p:spPr>
            <a:xfrm>
              <a:off x="1100819" y="1026930"/>
              <a:ext cx="716772" cy="1026488"/>
            </a:xfrm>
            <a:custGeom>
              <a:avLst/>
              <a:gdLst>
                <a:gd name="connsiteX0" fmla="*/ 73889 w 716771"/>
                <a:gd name="connsiteY0" fmla="*/ 6637 h 1026487"/>
                <a:gd name="connsiteX1" fmla="*/ 710135 w 716771"/>
                <a:gd name="connsiteY1" fmla="*/ 960563 h 1026487"/>
                <a:gd name="connsiteX2" fmla="*/ 698631 w 716771"/>
                <a:gd name="connsiteY2" fmla="*/ 1016311 h 1026487"/>
                <a:gd name="connsiteX3" fmla="*/ 642882 w 716771"/>
                <a:gd name="connsiteY3" fmla="*/ 1004808 h 1026487"/>
                <a:gd name="connsiteX4" fmla="*/ 6637 w 716771"/>
                <a:gd name="connsiteY4" fmla="*/ 50882 h 1026487"/>
                <a:gd name="connsiteX5" fmla="*/ 73889 w 716771"/>
                <a:gd name="connsiteY5" fmla="*/ 6637 h 102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6771" h="1026487">
                  <a:moveTo>
                    <a:pt x="73889" y="6637"/>
                  </a:moveTo>
                  <a:lnTo>
                    <a:pt x="710135" y="960563"/>
                  </a:lnTo>
                  <a:cubicBezTo>
                    <a:pt x="722524" y="979145"/>
                    <a:pt x="717214" y="1003923"/>
                    <a:pt x="698631" y="1016311"/>
                  </a:cubicBezTo>
                  <a:cubicBezTo>
                    <a:pt x="680048" y="1028700"/>
                    <a:pt x="655271" y="1023391"/>
                    <a:pt x="642882" y="1004808"/>
                  </a:cubicBezTo>
                  <a:lnTo>
                    <a:pt x="6637" y="50882"/>
                  </a:lnTo>
                  <a:lnTo>
                    <a:pt x="73889" y="6637"/>
                  </a:lnTo>
                  <a:close/>
                </a:path>
              </a:pathLst>
            </a:custGeom>
            <a:solidFill>
              <a:srgbClr val="44444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69" name="Freeform: Shape 595">
              <a:extLst>
                <a:ext uri="{FF2B5EF4-FFF2-40B4-BE49-F238E27FC236}">
                  <a16:creationId xmlns:a16="http://schemas.microsoft.com/office/drawing/2014/main" id="{D1A0A4B9-7A05-0DC8-589B-4EF7376C2B41}"/>
                </a:ext>
              </a:extLst>
            </p:cNvPr>
            <p:cNvSpPr/>
            <p:nvPr/>
          </p:nvSpPr>
          <p:spPr>
            <a:xfrm>
              <a:off x="1546423" y="1443720"/>
              <a:ext cx="424754" cy="681375"/>
            </a:xfrm>
            <a:custGeom>
              <a:avLst/>
              <a:gdLst>
                <a:gd name="connsiteX0" fmla="*/ 30917 w 424753"/>
                <a:gd name="connsiteY0" fmla="*/ 6637 h 681375"/>
                <a:gd name="connsiteX1" fmla="*/ 403461 w 424753"/>
                <a:gd name="connsiteY1" fmla="*/ 564126 h 681375"/>
                <a:gd name="connsiteX2" fmla="*/ 424699 w 424753"/>
                <a:gd name="connsiteY2" fmla="*/ 643767 h 681375"/>
                <a:gd name="connsiteX3" fmla="*/ 423814 w 424753"/>
                <a:gd name="connsiteY3" fmla="*/ 646422 h 681375"/>
                <a:gd name="connsiteX4" fmla="*/ 407886 w 424753"/>
                <a:gd name="connsiteY4" fmla="*/ 676509 h 681375"/>
                <a:gd name="connsiteX5" fmla="*/ 405231 w 424753"/>
                <a:gd name="connsiteY5" fmla="*/ 672969 h 681375"/>
                <a:gd name="connsiteX6" fmla="*/ 19413 w 424753"/>
                <a:gd name="connsiteY6" fmla="*/ 94242 h 681375"/>
                <a:gd name="connsiteX7" fmla="*/ 30917 w 424753"/>
                <a:gd name="connsiteY7" fmla="*/ 6637 h 681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4753" h="681375">
                  <a:moveTo>
                    <a:pt x="30917" y="6637"/>
                  </a:moveTo>
                  <a:lnTo>
                    <a:pt x="403461" y="564126"/>
                  </a:lnTo>
                  <a:cubicBezTo>
                    <a:pt x="419389" y="588018"/>
                    <a:pt x="426469" y="616335"/>
                    <a:pt x="424699" y="643767"/>
                  </a:cubicBezTo>
                  <a:cubicBezTo>
                    <a:pt x="423814" y="644652"/>
                    <a:pt x="423814" y="645537"/>
                    <a:pt x="423814" y="646422"/>
                  </a:cubicBezTo>
                  <a:cubicBezTo>
                    <a:pt x="420274" y="657041"/>
                    <a:pt x="414965" y="667660"/>
                    <a:pt x="407886" y="676509"/>
                  </a:cubicBezTo>
                  <a:cubicBezTo>
                    <a:pt x="407001" y="675624"/>
                    <a:pt x="406116" y="673854"/>
                    <a:pt x="405231" y="672969"/>
                  </a:cubicBezTo>
                  <a:lnTo>
                    <a:pt x="19413" y="94242"/>
                  </a:lnTo>
                  <a:cubicBezTo>
                    <a:pt x="-1824" y="65925"/>
                    <a:pt x="4370" y="27875"/>
                    <a:pt x="30917" y="6637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70" name="Freeform: Shape 596">
              <a:extLst>
                <a:ext uri="{FF2B5EF4-FFF2-40B4-BE49-F238E27FC236}">
                  <a16:creationId xmlns:a16="http://schemas.microsoft.com/office/drawing/2014/main" id="{AB7E45F0-CE8A-6730-63C6-1D8B6655486F}"/>
                </a:ext>
              </a:extLst>
            </p:cNvPr>
            <p:cNvSpPr/>
            <p:nvPr/>
          </p:nvSpPr>
          <p:spPr>
            <a:xfrm>
              <a:off x="1584514" y="1472037"/>
              <a:ext cx="389357" cy="619432"/>
            </a:xfrm>
            <a:custGeom>
              <a:avLst/>
              <a:gdLst>
                <a:gd name="connsiteX0" fmla="*/ 11409 w 389357"/>
                <a:gd name="connsiteY0" fmla="*/ 6637 h 619432"/>
                <a:gd name="connsiteX1" fmla="*/ 364485 w 389357"/>
                <a:gd name="connsiteY1" fmla="*/ 535809 h 619432"/>
                <a:gd name="connsiteX2" fmla="*/ 385723 w 389357"/>
                <a:gd name="connsiteY2" fmla="*/ 615450 h 619432"/>
                <a:gd name="connsiteX3" fmla="*/ 384838 w 389357"/>
                <a:gd name="connsiteY3" fmla="*/ 618105 h 619432"/>
                <a:gd name="connsiteX4" fmla="*/ 18488 w 389357"/>
                <a:gd name="connsiteY4" fmla="*/ 68580 h 619432"/>
                <a:gd name="connsiteX5" fmla="*/ 11409 w 389357"/>
                <a:gd name="connsiteY5" fmla="*/ 6637 h 619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9357" h="619432">
                  <a:moveTo>
                    <a:pt x="11409" y="6637"/>
                  </a:moveTo>
                  <a:lnTo>
                    <a:pt x="364485" y="535809"/>
                  </a:lnTo>
                  <a:cubicBezTo>
                    <a:pt x="380414" y="559701"/>
                    <a:pt x="387493" y="588018"/>
                    <a:pt x="385723" y="615450"/>
                  </a:cubicBezTo>
                  <a:cubicBezTo>
                    <a:pt x="384838" y="616335"/>
                    <a:pt x="384838" y="617220"/>
                    <a:pt x="384838" y="618105"/>
                  </a:cubicBezTo>
                  <a:lnTo>
                    <a:pt x="18488" y="68580"/>
                  </a:lnTo>
                  <a:cubicBezTo>
                    <a:pt x="5215" y="49112"/>
                    <a:pt x="3445" y="26105"/>
                    <a:pt x="11409" y="6637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71" name="Freeform: Shape 597">
              <a:extLst>
                <a:ext uri="{FF2B5EF4-FFF2-40B4-BE49-F238E27FC236}">
                  <a16:creationId xmlns:a16="http://schemas.microsoft.com/office/drawing/2014/main" id="{8362B970-472F-892C-019B-4507711FEF98}"/>
                </a:ext>
              </a:extLst>
            </p:cNvPr>
            <p:cNvSpPr/>
            <p:nvPr/>
          </p:nvSpPr>
          <p:spPr>
            <a:xfrm>
              <a:off x="1000825" y="1087988"/>
              <a:ext cx="238924" cy="318565"/>
            </a:xfrm>
            <a:custGeom>
              <a:avLst/>
              <a:gdLst>
                <a:gd name="connsiteX0" fmla="*/ 234942 w 238923"/>
                <a:gd name="connsiteY0" fmla="*/ 36723 h 318565"/>
                <a:gd name="connsiteX1" fmla="*/ 179193 w 238923"/>
                <a:gd name="connsiteY1" fmla="*/ 316353 h 318565"/>
                <a:gd name="connsiteX2" fmla="*/ 6637 w 238923"/>
                <a:gd name="connsiteY2" fmla="*/ 57961 h 318565"/>
                <a:gd name="connsiteX3" fmla="*/ 26105 w 238923"/>
                <a:gd name="connsiteY3" fmla="*/ 44688 h 318565"/>
                <a:gd name="connsiteX4" fmla="*/ 82738 w 238923"/>
                <a:gd name="connsiteY4" fmla="*/ 6637 h 318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923" h="318565">
                  <a:moveTo>
                    <a:pt x="234942" y="36723"/>
                  </a:moveTo>
                  <a:lnTo>
                    <a:pt x="179193" y="316353"/>
                  </a:lnTo>
                  <a:lnTo>
                    <a:pt x="6637" y="57961"/>
                  </a:lnTo>
                  <a:lnTo>
                    <a:pt x="26105" y="44688"/>
                  </a:lnTo>
                  <a:lnTo>
                    <a:pt x="82738" y="6637"/>
                  </a:lnTo>
                  <a:close/>
                </a:path>
              </a:pathLst>
            </a:custGeom>
            <a:solidFill>
              <a:srgbClr val="262625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72" name="Freeform: Shape 598">
              <a:extLst>
                <a:ext uri="{FF2B5EF4-FFF2-40B4-BE49-F238E27FC236}">
                  <a16:creationId xmlns:a16="http://schemas.microsoft.com/office/drawing/2014/main" id="{B1608A13-5D12-E324-9257-236495DFE690}"/>
                </a:ext>
              </a:extLst>
            </p:cNvPr>
            <p:cNvSpPr/>
            <p:nvPr/>
          </p:nvSpPr>
          <p:spPr>
            <a:xfrm>
              <a:off x="986667" y="1067636"/>
              <a:ext cx="238924" cy="318565"/>
            </a:xfrm>
            <a:custGeom>
              <a:avLst/>
              <a:gdLst>
                <a:gd name="connsiteX0" fmla="*/ 235827 w 238923"/>
                <a:gd name="connsiteY0" fmla="*/ 37608 h 318565"/>
                <a:gd name="connsiteX1" fmla="*/ 180078 w 238923"/>
                <a:gd name="connsiteY1" fmla="*/ 316353 h 318565"/>
                <a:gd name="connsiteX2" fmla="*/ 6637 w 238923"/>
                <a:gd name="connsiteY2" fmla="*/ 57961 h 318565"/>
                <a:gd name="connsiteX3" fmla="*/ 26105 w 238923"/>
                <a:gd name="connsiteY3" fmla="*/ 44688 h 318565"/>
                <a:gd name="connsiteX4" fmla="*/ 83623 w 238923"/>
                <a:gd name="connsiteY4" fmla="*/ 6637 h 318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923" h="318565">
                  <a:moveTo>
                    <a:pt x="235827" y="37608"/>
                  </a:moveTo>
                  <a:lnTo>
                    <a:pt x="180078" y="316353"/>
                  </a:lnTo>
                  <a:lnTo>
                    <a:pt x="6637" y="57961"/>
                  </a:lnTo>
                  <a:lnTo>
                    <a:pt x="26105" y="44688"/>
                  </a:lnTo>
                  <a:lnTo>
                    <a:pt x="83623" y="6637"/>
                  </a:lnTo>
                  <a:close/>
                </a:path>
              </a:pathLst>
            </a:custGeom>
            <a:solidFill>
              <a:srgbClr val="262625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73" name="Freeform: Shape 599">
              <a:extLst>
                <a:ext uri="{FF2B5EF4-FFF2-40B4-BE49-F238E27FC236}">
                  <a16:creationId xmlns:a16="http://schemas.microsoft.com/office/drawing/2014/main" id="{D78D1A89-A8DA-1E3E-449E-B732B51D5699}"/>
                </a:ext>
              </a:extLst>
            </p:cNvPr>
            <p:cNvSpPr/>
            <p:nvPr/>
          </p:nvSpPr>
          <p:spPr>
            <a:xfrm>
              <a:off x="773841" y="572012"/>
              <a:ext cx="318565" cy="345112"/>
            </a:xfrm>
            <a:custGeom>
              <a:avLst/>
              <a:gdLst>
                <a:gd name="connsiteX0" fmla="*/ 313263 w 318565"/>
                <a:gd name="connsiteY0" fmla="*/ 229711 h 345112"/>
                <a:gd name="connsiteX1" fmla="*/ 142476 w 318565"/>
                <a:gd name="connsiteY1" fmla="*/ 343863 h 345112"/>
                <a:gd name="connsiteX2" fmla="*/ 97346 w 318565"/>
                <a:gd name="connsiteY2" fmla="*/ 276611 h 345112"/>
                <a:gd name="connsiteX3" fmla="*/ 89382 w 318565"/>
                <a:gd name="connsiteY3" fmla="*/ 264222 h 345112"/>
                <a:gd name="connsiteX4" fmla="*/ 23899 w 318565"/>
                <a:gd name="connsiteY4" fmla="*/ 165998 h 345112"/>
                <a:gd name="connsiteX5" fmla="*/ 21245 w 318565"/>
                <a:gd name="connsiteY5" fmla="*/ 56270 h 345112"/>
                <a:gd name="connsiteX6" fmla="*/ 52216 w 318565"/>
                <a:gd name="connsiteY6" fmla="*/ 23528 h 345112"/>
                <a:gd name="connsiteX7" fmla="*/ 52216 w 318565"/>
                <a:gd name="connsiteY7" fmla="*/ 23528 h 345112"/>
                <a:gd name="connsiteX8" fmla="*/ 181412 w 318565"/>
                <a:gd name="connsiteY8" fmla="*/ 36802 h 345112"/>
                <a:gd name="connsiteX9" fmla="*/ 193801 w 318565"/>
                <a:gd name="connsiteY9" fmla="*/ 51845 h 345112"/>
                <a:gd name="connsiteX10" fmla="*/ 201765 w 318565"/>
                <a:gd name="connsiteY10" fmla="*/ 64234 h 345112"/>
                <a:gd name="connsiteX11" fmla="*/ 313263 w 318565"/>
                <a:gd name="connsiteY11" fmla="*/ 229711 h 34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565" h="345112">
                  <a:moveTo>
                    <a:pt x="313263" y="229711"/>
                  </a:moveTo>
                  <a:lnTo>
                    <a:pt x="142476" y="343863"/>
                  </a:lnTo>
                  <a:lnTo>
                    <a:pt x="97346" y="276611"/>
                  </a:lnTo>
                  <a:lnTo>
                    <a:pt x="89382" y="264222"/>
                  </a:lnTo>
                  <a:lnTo>
                    <a:pt x="23899" y="165998"/>
                  </a:lnTo>
                  <a:cubicBezTo>
                    <a:pt x="892" y="132371"/>
                    <a:pt x="1777" y="89896"/>
                    <a:pt x="21245" y="56270"/>
                  </a:cubicBezTo>
                  <a:cubicBezTo>
                    <a:pt x="29209" y="43881"/>
                    <a:pt x="38943" y="32377"/>
                    <a:pt x="52216" y="23528"/>
                  </a:cubicBezTo>
                  <a:lnTo>
                    <a:pt x="52216" y="23528"/>
                  </a:lnTo>
                  <a:cubicBezTo>
                    <a:pt x="93807" y="-3904"/>
                    <a:pt x="147786" y="3176"/>
                    <a:pt x="181412" y="36802"/>
                  </a:cubicBezTo>
                  <a:cubicBezTo>
                    <a:pt x="185837" y="41226"/>
                    <a:pt x="190261" y="46536"/>
                    <a:pt x="193801" y="51845"/>
                  </a:cubicBezTo>
                  <a:lnTo>
                    <a:pt x="201765" y="64234"/>
                  </a:lnTo>
                  <a:lnTo>
                    <a:pt x="313263" y="229711"/>
                  </a:lnTo>
                  <a:close/>
                </a:path>
              </a:pathLst>
            </a:custGeom>
            <a:solidFill>
              <a:srgbClr val="6461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74" name="Freeform: Shape 600">
              <a:extLst>
                <a:ext uri="{FF2B5EF4-FFF2-40B4-BE49-F238E27FC236}">
                  <a16:creationId xmlns:a16="http://schemas.microsoft.com/office/drawing/2014/main" id="{B82C36FB-EC90-7208-3F7C-919A995676EB}"/>
                </a:ext>
              </a:extLst>
            </p:cNvPr>
            <p:cNvSpPr/>
            <p:nvPr/>
          </p:nvSpPr>
          <p:spPr>
            <a:xfrm>
              <a:off x="788448" y="571127"/>
              <a:ext cx="194679" cy="115037"/>
            </a:xfrm>
            <a:custGeom>
              <a:avLst/>
              <a:gdLst>
                <a:gd name="connsiteX0" fmla="*/ 180078 w 194678"/>
                <a:gd name="connsiteY0" fmla="*/ 52730 h 115037"/>
                <a:gd name="connsiteX1" fmla="*/ 188042 w 194678"/>
                <a:gd name="connsiteY1" fmla="*/ 65119 h 115037"/>
                <a:gd name="connsiteX2" fmla="*/ 88933 w 194678"/>
                <a:gd name="connsiteY2" fmla="*/ 108479 h 115037"/>
                <a:gd name="connsiteX3" fmla="*/ 6637 w 194678"/>
                <a:gd name="connsiteY3" fmla="*/ 56270 h 115037"/>
                <a:gd name="connsiteX4" fmla="*/ 37608 w 194678"/>
                <a:gd name="connsiteY4" fmla="*/ 23528 h 115037"/>
                <a:gd name="connsiteX5" fmla="*/ 37608 w 194678"/>
                <a:gd name="connsiteY5" fmla="*/ 23528 h 115037"/>
                <a:gd name="connsiteX6" fmla="*/ 166804 w 194678"/>
                <a:gd name="connsiteY6" fmla="*/ 36802 h 115037"/>
                <a:gd name="connsiteX7" fmla="*/ 180078 w 194678"/>
                <a:gd name="connsiteY7" fmla="*/ 52730 h 11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678" h="115037">
                  <a:moveTo>
                    <a:pt x="180078" y="52730"/>
                  </a:moveTo>
                  <a:lnTo>
                    <a:pt x="188042" y="65119"/>
                  </a:lnTo>
                  <a:cubicBezTo>
                    <a:pt x="180963" y="96090"/>
                    <a:pt x="136718" y="115558"/>
                    <a:pt x="88933" y="108479"/>
                  </a:cubicBezTo>
                  <a:cubicBezTo>
                    <a:pt x="48227" y="103170"/>
                    <a:pt x="16371" y="81047"/>
                    <a:pt x="6637" y="56270"/>
                  </a:cubicBezTo>
                  <a:cubicBezTo>
                    <a:pt x="14601" y="43881"/>
                    <a:pt x="24335" y="32377"/>
                    <a:pt x="37608" y="23528"/>
                  </a:cubicBezTo>
                  <a:lnTo>
                    <a:pt x="37608" y="23528"/>
                  </a:lnTo>
                  <a:cubicBezTo>
                    <a:pt x="79199" y="-3904"/>
                    <a:pt x="133178" y="3176"/>
                    <a:pt x="166804" y="36802"/>
                  </a:cubicBezTo>
                  <a:cubicBezTo>
                    <a:pt x="172114" y="41226"/>
                    <a:pt x="176538" y="47421"/>
                    <a:pt x="180078" y="5273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75" name="Freeform: Shape 601">
              <a:extLst>
                <a:ext uri="{FF2B5EF4-FFF2-40B4-BE49-F238E27FC236}">
                  <a16:creationId xmlns:a16="http://schemas.microsoft.com/office/drawing/2014/main" id="{BAB84355-4C3B-6DF3-7B22-58101AAE0FB1}"/>
                </a:ext>
              </a:extLst>
            </p:cNvPr>
            <p:cNvSpPr/>
            <p:nvPr/>
          </p:nvSpPr>
          <p:spPr>
            <a:xfrm>
              <a:off x="820305" y="571740"/>
              <a:ext cx="141585" cy="53094"/>
            </a:xfrm>
            <a:custGeom>
              <a:avLst/>
              <a:gdLst>
                <a:gd name="connsiteX0" fmla="*/ 135833 w 141584"/>
                <a:gd name="connsiteY0" fmla="*/ 37073 h 53094"/>
                <a:gd name="connsiteX1" fmla="*/ 65925 w 141584"/>
                <a:gd name="connsiteY1" fmla="*/ 47692 h 53094"/>
                <a:gd name="connsiteX2" fmla="*/ 6637 w 141584"/>
                <a:gd name="connsiteY2" fmla="*/ 23800 h 53094"/>
                <a:gd name="connsiteX3" fmla="*/ 135833 w 141584"/>
                <a:gd name="connsiteY3" fmla="*/ 37073 h 5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584" h="53094">
                  <a:moveTo>
                    <a:pt x="135833" y="37073"/>
                  </a:moveTo>
                  <a:cubicBezTo>
                    <a:pt x="118135" y="46807"/>
                    <a:pt x="92472" y="51232"/>
                    <a:pt x="65925" y="47692"/>
                  </a:cubicBezTo>
                  <a:cubicBezTo>
                    <a:pt x="42033" y="44153"/>
                    <a:pt x="21680" y="35303"/>
                    <a:pt x="6637" y="23800"/>
                  </a:cubicBezTo>
                  <a:cubicBezTo>
                    <a:pt x="48227" y="-3632"/>
                    <a:pt x="102206" y="2562"/>
                    <a:pt x="135833" y="37073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76" name="Freeform: Shape 602">
              <a:extLst>
                <a:ext uri="{FF2B5EF4-FFF2-40B4-BE49-F238E27FC236}">
                  <a16:creationId xmlns:a16="http://schemas.microsoft.com/office/drawing/2014/main" id="{F7137146-E5C1-4D21-98FB-8C16DD0E16F1}"/>
                </a:ext>
              </a:extLst>
            </p:cNvPr>
            <p:cNvSpPr/>
            <p:nvPr/>
          </p:nvSpPr>
          <p:spPr>
            <a:xfrm>
              <a:off x="843178" y="640227"/>
              <a:ext cx="70792" cy="70792"/>
            </a:xfrm>
            <a:custGeom>
              <a:avLst/>
              <a:gdLst>
                <a:gd name="connsiteX0" fmla="*/ 66060 w 70792"/>
                <a:gd name="connsiteY0" fmla="*/ 21680 h 70792"/>
                <a:gd name="connsiteX1" fmla="*/ 57211 w 70792"/>
                <a:gd name="connsiteY1" fmla="*/ 65925 h 70792"/>
                <a:gd name="connsiteX2" fmla="*/ 43938 w 70792"/>
                <a:gd name="connsiteY2" fmla="*/ 71235 h 70792"/>
                <a:gd name="connsiteX3" fmla="*/ 12081 w 70792"/>
                <a:gd name="connsiteY3" fmla="*/ 57076 h 70792"/>
                <a:gd name="connsiteX4" fmla="*/ 20930 w 70792"/>
                <a:gd name="connsiteY4" fmla="*/ 11946 h 70792"/>
                <a:gd name="connsiteX5" fmla="*/ 55441 w 70792"/>
                <a:gd name="connsiteY5" fmla="*/ 11946 h 70792"/>
                <a:gd name="connsiteX6" fmla="*/ 66060 w 70792"/>
                <a:gd name="connsiteY6" fmla="*/ 21680 h 7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92" h="70792">
                  <a:moveTo>
                    <a:pt x="66060" y="21680"/>
                  </a:moveTo>
                  <a:cubicBezTo>
                    <a:pt x="75794" y="36723"/>
                    <a:pt x="72254" y="56191"/>
                    <a:pt x="57211" y="65925"/>
                  </a:cubicBezTo>
                  <a:cubicBezTo>
                    <a:pt x="52787" y="68580"/>
                    <a:pt x="48362" y="70350"/>
                    <a:pt x="43938" y="71235"/>
                  </a:cubicBezTo>
                  <a:cubicBezTo>
                    <a:pt x="32434" y="73005"/>
                    <a:pt x="19160" y="67695"/>
                    <a:pt x="12081" y="57076"/>
                  </a:cubicBezTo>
                  <a:cubicBezTo>
                    <a:pt x="2347" y="42033"/>
                    <a:pt x="5887" y="21680"/>
                    <a:pt x="20930" y="11946"/>
                  </a:cubicBezTo>
                  <a:cubicBezTo>
                    <a:pt x="31549" y="4867"/>
                    <a:pt x="44823" y="4867"/>
                    <a:pt x="55441" y="11946"/>
                  </a:cubicBezTo>
                  <a:cubicBezTo>
                    <a:pt x="59866" y="13716"/>
                    <a:pt x="63405" y="17256"/>
                    <a:pt x="66060" y="21680"/>
                  </a:cubicBezTo>
                  <a:close/>
                </a:path>
              </a:pathLst>
            </a:custGeom>
            <a:solidFill>
              <a:srgbClr val="4E4E5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77" name="Freeform: Shape 603">
              <a:extLst>
                <a:ext uri="{FF2B5EF4-FFF2-40B4-BE49-F238E27FC236}">
                  <a16:creationId xmlns:a16="http://schemas.microsoft.com/office/drawing/2014/main" id="{D0037D06-5FDF-46B3-5D63-422C301A19D7}"/>
                </a:ext>
              </a:extLst>
            </p:cNvPr>
            <p:cNvSpPr/>
            <p:nvPr/>
          </p:nvSpPr>
          <p:spPr>
            <a:xfrm>
              <a:off x="864415" y="645537"/>
              <a:ext cx="53094" cy="70792"/>
            </a:xfrm>
            <a:custGeom>
              <a:avLst/>
              <a:gdLst>
                <a:gd name="connsiteX0" fmla="*/ 44822 w 53094"/>
                <a:gd name="connsiteY0" fmla="*/ 16371 h 70792"/>
                <a:gd name="connsiteX1" fmla="*/ 35973 w 53094"/>
                <a:gd name="connsiteY1" fmla="*/ 60616 h 70792"/>
                <a:gd name="connsiteX2" fmla="*/ 22700 w 53094"/>
                <a:gd name="connsiteY2" fmla="*/ 65925 h 70792"/>
                <a:gd name="connsiteX3" fmla="*/ 12081 w 53094"/>
                <a:gd name="connsiteY3" fmla="*/ 56191 h 70792"/>
                <a:gd name="connsiteX4" fmla="*/ 20930 w 53094"/>
                <a:gd name="connsiteY4" fmla="*/ 11946 h 70792"/>
                <a:gd name="connsiteX5" fmla="*/ 35088 w 53094"/>
                <a:gd name="connsiteY5" fmla="*/ 6637 h 70792"/>
                <a:gd name="connsiteX6" fmla="*/ 44822 w 53094"/>
                <a:gd name="connsiteY6" fmla="*/ 16371 h 7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094" h="70792">
                  <a:moveTo>
                    <a:pt x="44822" y="16371"/>
                  </a:moveTo>
                  <a:cubicBezTo>
                    <a:pt x="54556" y="31414"/>
                    <a:pt x="51017" y="50882"/>
                    <a:pt x="35973" y="60616"/>
                  </a:cubicBezTo>
                  <a:cubicBezTo>
                    <a:pt x="31549" y="63271"/>
                    <a:pt x="27124" y="65040"/>
                    <a:pt x="22700" y="65925"/>
                  </a:cubicBezTo>
                  <a:cubicBezTo>
                    <a:pt x="18275" y="64155"/>
                    <a:pt x="14736" y="60616"/>
                    <a:pt x="12081" y="56191"/>
                  </a:cubicBezTo>
                  <a:cubicBezTo>
                    <a:pt x="2347" y="41148"/>
                    <a:pt x="5887" y="21680"/>
                    <a:pt x="20930" y="11946"/>
                  </a:cubicBezTo>
                  <a:cubicBezTo>
                    <a:pt x="25355" y="9292"/>
                    <a:pt x="29779" y="7522"/>
                    <a:pt x="35088" y="6637"/>
                  </a:cubicBezTo>
                  <a:cubicBezTo>
                    <a:pt x="38628" y="8407"/>
                    <a:pt x="42168" y="11946"/>
                    <a:pt x="44822" y="16371"/>
                  </a:cubicBezTo>
                  <a:close/>
                </a:path>
              </a:pathLst>
            </a:custGeom>
            <a:solidFill>
              <a:srgbClr val="44444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78" name="Freeform: Shape 604">
              <a:extLst>
                <a:ext uri="{FF2B5EF4-FFF2-40B4-BE49-F238E27FC236}">
                  <a16:creationId xmlns:a16="http://schemas.microsoft.com/office/drawing/2014/main" id="{C64084EB-0998-5E37-BD1F-69AF56BA905A}"/>
                </a:ext>
              </a:extLst>
            </p:cNvPr>
            <p:cNvSpPr/>
            <p:nvPr/>
          </p:nvSpPr>
          <p:spPr>
            <a:xfrm>
              <a:off x="736204" y="2429502"/>
              <a:ext cx="97339" cy="230075"/>
            </a:xfrm>
            <a:custGeom>
              <a:avLst/>
              <a:gdLst>
                <a:gd name="connsiteX0" fmla="*/ 94278 w 97339"/>
                <a:gd name="connsiteY0" fmla="*/ 22565 h 230074"/>
                <a:gd name="connsiteX1" fmla="*/ 77465 w 97339"/>
                <a:gd name="connsiteY1" fmla="*/ 69465 h 230074"/>
                <a:gd name="connsiteX2" fmla="*/ 67731 w 97339"/>
                <a:gd name="connsiteY2" fmla="*/ 97782 h 230074"/>
                <a:gd name="connsiteX3" fmla="*/ 43838 w 97339"/>
                <a:gd name="connsiteY3" fmla="*/ 164150 h 230074"/>
                <a:gd name="connsiteX4" fmla="*/ 33219 w 97339"/>
                <a:gd name="connsiteY4" fmla="*/ 194236 h 230074"/>
                <a:gd name="connsiteX5" fmla="*/ 25255 w 97339"/>
                <a:gd name="connsiteY5" fmla="*/ 217244 h 230074"/>
                <a:gd name="connsiteX6" fmla="*/ 6672 w 97339"/>
                <a:gd name="connsiteY6" fmla="*/ 213704 h 230074"/>
                <a:gd name="connsiteX7" fmla="*/ 7557 w 97339"/>
                <a:gd name="connsiteY7" fmla="*/ 189812 h 230074"/>
                <a:gd name="connsiteX8" fmla="*/ 9327 w 97339"/>
                <a:gd name="connsiteY8" fmla="*/ 157955 h 230074"/>
                <a:gd name="connsiteX9" fmla="*/ 12867 w 97339"/>
                <a:gd name="connsiteY9" fmla="*/ 84508 h 230074"/>
                <a:gd name="connsiteX10" fmla="*/ 13752 w 97339"/>
                <a:gd name="connsiteY10" fmla="*/ 54422 h 230074"/>
                <a:gd name="connsiteX11" fmla="*/ 16406 w 97339"/>
                <a:gd name="connsiteY11" fmla="*/ 6637 h 230074"/>
                <a:gd name="connsiteX12" fmla="*/ 94278 w 97339"/>
                <a:gd name="connsiteY12" fmla="*/ 22565 h 23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339" h="230074">
                  <a:moveTo>
                    <a:pt x="94278" y="22565"/>
                  </a:moveTo>
                  <a:lnTo>
                    <a:pt x="77465" y="69465"/>
                  </a:lnTo>
                  <a:lnTo>
                    <a:pt x="67731" y="97782"/>
                  </a:lnTo>
                  <a:lnTo>
                    <a:pt x="43838" y="164150"/>
                  </a:lnTo>
                  <a:lnTo>
                    <a:pt x="33219" y="194236"/>
                  </a:lnTo>
                  <a:lnTo>
                    <a:pt x="25255" y="217244"/>
                  </a:lnTo>
                  <a:cubicBezTo>
                    <a:pt x="21716" y="227863"/>
                    <a:pt x="5787" y="224323"/>
                    <a:pt x="6672" y="213704"/>
                  </a:cubicBezTo>
                  <a:lnTo>
                    <a:pt x="7557" y="189812"/>
                  </a:lnTo>
                  <a:lnTo>
                    <a:pt x="9327" y="157955"/>
                  </a:lnTo>
                  <a:lnTo>
                    <a:pt x="12867" y="84508"/>
                  </a:lnTo>
                  <a:lnTo>
                    <a:pt x="13752" y="54422"/>
                  </a:lnTo>
                  <a:lnTo>
                    <a:pt x="16406" y="6637"/>
                  </a:lnTo>
                  <a:lnTo>
                    <a:pt x="94278" y="22565"/>
                  </a:lnTo>
                  <a:close/>
                </a:path>
              </a:pathLst>
            </a:custGeom>
            <a:solidFill>
              <a:srgbClr val="C8C8C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79" name="Freeform: Shape 605">
              <a:extLst>
                <a:ext uri="{FF2B5EF4-FFF2-40B4-BE49-F238E27FC236}">
                  <a16:creationId xmlns:a16="http://schemas.microsoft.com/office/drawing/2014/main" id="{8EB1469D-6A68-2DBC-16F0-347D216214A5}"/>
                </a:ext>
              </a:extLst>
            </p:cNvPr>
            <p:cNvSpPr/>
            <p:nvPr/>
          </p:nvSpPr>
          <p:spPr>
            <a:xfrm>
              <a:off x="742433" y="2429502"/>
              <a:ext cx="88490" cy="70792"/>
            </a:xfrm>
            <a:custGeom>
              <a:avLst/>
              <a:gdLst>
                <a:gd name="connsiteX0" fmla="*/ 88048 w 88490"/>
                <a:gd name="connsiteY0" fmla="*/ 22565 h 70792"/>
                <a:gd name="connsiteX1" fmla="*/ 71235 w 88490"/>
                <a:gd name="connsiteY1" fmla="*/ 69465 h 70792"/>
                <a:gd name="connsiteX2" fmla="*/ 41148 w 88490"/>
                <a:gd name="connsiteY2" fmla="*/ 66810 h 70792"/>
                <a:gd name="connsiteX3" fmla="*/ 6637 w 88490"/>
                <a:gd name="connsiteY3" fmla="*/ 54422 h 70792"/>
                <a:gd name="connsiteX4" fmla="*/ 9291 w 88490"/>
                <a:gd name="connsiteY4" fmla="*/ 6637 h 70792"/>
                <a:gd name="connsiteX5" fmla="*/ 88048 w 88490"/>
                <a:gd name="connsiteY5" fmla="*/ 22565 h 7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490" h="70792">
                  <a:moveTo>
                    <a:pt x="88048" y="22565"/>
                  </a:moveTo>
                  <a:lnTo>
                    <a:pt x="71235" y="69465"/>
                  </a:lnTo>
                  <a:cubicBezTo>
                    <a:pt x="61501" y="70350"/>
                    <a:pt x="51767" y="69465"/>
                    <a:pt x="41148" y="66810"/>
                  </a:cubicBezTo>
                  <a:cubicBezTo>
                    <a:pt x="27874" y="64155"/>
                    <a:pt x="16371" y="60616"/>
                    <a:pt x="6637" y="54422"/>
                  </a:cubicBezTo>
                  <a:lnTo>
                    <a:pt x="9291" y="6637"/>
                  </a:lnTo>
                  <a:lnTo>
                    <a:pt x="88048" y="22565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80" name="Freeform: Shape 606">
              <a:extLst>
                <a:ext uri="{FF2B5EF4-FFF2-40B4-BE49-F238E27FC236}">
                  <a16:creationId xmlns:a16="http://schemas.microsoft.com/office/drawing/2014/main" id="{A5189152-0CF7-B00D-1716-EBA9F6291A4F}"/>
                </a:ext>
              </a:extLst>
            </p:cNvPr>
            <p:cNvSpPr/>
            <p:nvPr/>
          </p:nvSpPr>
          <p:spPr>
            <a:xfrm>
              <a:off x="741549" y="2429502"/>
              <a:ext cx="88490" cy="97339"/>
            </a:xfrm>
            <a:custGeom>
              <a:avLst/>
              <a:gdLst>
                <a:gd name="connsiteX0" fmla="*/ 88933 w 88490"/>
                <a:gd name="connsiteY0" fmla="*/ 22565 h 97339"/>
                <a:gd name="connsiteX1" fmla="*/ 72120 w 88490"/>
                <a:gd name="connsiteY1" fmla="*/ 69465 h 97339"/>
                <a:gd name="connsiteX2" fmla="*/ 62386 w 88490"/>
                <a:gd name="connsiteY2" fmla="*/ 97782 h 97339"/>
                <a:gd name="connsiteX3" fmla="*/ 36723 w 88490"/>
                <a:gd name="connsiteY3" fmla="*/ 95127 h 97339"/>
                <a:gd name="connsiteX4" fmla="*/ 6637 w 88490"/>
                <a:gd name="connsiteY4" fmla="*/ 84508 h 97339"/>
                <a:gd name="connsiteX5" fmla="*/ 7522 w 88490"/>
                <a:gd name="connsiteY5" fmla="*/ 54422 h 97339"/>
                <a:gd name="connsiteX6" fmla="*/ 10176 w 88490"/>
                <a:gd name="connsiteY6" fmla="*/ 6637 h 97339"/>
                <a:gd name="connsiteX7" fmla="*/ 88933 w 88490"/>
                <a:gd name="connsiteY7" fmla="*/ 22565 h 9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490" h="97339">
                  <a:moveTo>
                    <a:pt x="88933" y="22565"/>
                  </a:moveTo>
                  <a:lnTo>
                    <a:pt x="72120" y="69465"/>
                  </a:lnTo>
                  <a:lnTo>
                    <a:pt x="62386" y="97782"/>
                  </a:lnTo>
                  <a:cubicBezTo>
                    <a:pt x="54421" y="97782"/>
                    <a:pt x="45572" y="96897"/>
                    <a:pt x="36723" y="95127"/>
                  </a:cubicBezTo>
                  <a:cubicBezTo>
                    <a:pt x="26105" y="93357"/>
                    <a:pt x="15486" y="88933"/>
                    <a:pt x="6637" y="84508"/>
                  </a:cubicBezTo>
                  <a:lnTo>
                    <a:pt x="7522" y="54422"/>
                  </a:lnTo>
                  <a:lnTo>
                    <a:pt x="10176" y="6637"/>
                  </a:lnTo>
                  <a:lnTo>
                    <a:pt x="88933" y="22565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81" name="Freeform: Shape 607">
              <a:extLst>
                <a:ext uri="{FF2B5EF4-FFF2-40B4-BE49-F238E27FC236}">
                  <a16:creationId xmlns:a16="http://schemas.microsoft.com/office/drawing/2014/main" id="{633958C1-04B6-B474-9804-9DE36367F281}"/>
                </a:ext>
              </a:extLst>
            </p:cNvPr>
            <p:cNvSpPr/>
            <p:nvPr/>
          </p:nvSpPr>
          <p:spPr>
            <a:xfrm>
              <a:off x="735319" y="2580820"/>
              <a:ext cx="44245" cy="70792"/>
            </a:xfrm>
            <a:custGeom>
              <a:avLst/>
              <a:gdLst>
                <a:gd name="connsiteX0" fmla="*/ 43838 w 44245"/>
                <a:gd name="connsiteY0" fmla="*/ 12831 h 70792"/>
                <a:gd name="connsiteX1" fmla="*/ 33219 w 44245"/>
                <a:gd name="connsiteY1" fmla="*/ 42918 h 70792"/>
                <a:gd name="connsiteX2" fmla="*/ 25255 w 44245"/>
                <a:gd name="connsiteY2" fmla="*/ 65925 h 70792"/>
                <a:gd name="connsiteX3" fmla="*/ 6672 w 44245"/>
                <a:gd name="connsiteY3" fmla="*/ 62386 h 70792"/>
                <a:gd name="connsiteX4" fmla="*/ 7557 w 44245"/>
                <a:gd name="connsiteY4" fmla="*/ 38493 h 70792"/>
                <a:gd name="connsiteX5" fmla="*/ 9327 w 44245"/>
                <a:gd name="connsiteY5" fmla="*/ 6637 h 70792"/>
                <a:gd name="connsiteX6" fmla="*/ 30565 w 44245"/>
                <a:gd name="connsiteY6" fmla="*/ 8407 h 70792"/>
                <a:gd name="connsiteX7" fmla="*/ 43838 w 44245"/>
                <a:gd name="connsiteY7" fmla="*/ 12831 h 7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245" h="70792">
                  <a:moveTo>
                    <a:pt x="43838" y="12831"/>
                  </a:moveTo>
                  <a:lnTo>
                    <a:pt x="33219" y="42918"/>
                  </a:lnTo>
                  <a:lnTo>
                    <a:pt x="25255" y="65925"/>
                  </a:lnTo>
                  <a:cubicBezTo>
                    <a:pt x="21716" y="76544"/>
                    <a:pt x="5787" y="73005"/>
                    <a:pt x="6672" y="62386"/>
                  </a:cubicBezTo>
                  <a:lnTo>
                    <a:pt x="7557" y="38493"/>
                  </a:lnTo>
                  <a:lnTo>
                    <a:pt x="9327" y="6637"/>
                  </a:lnTo>
                  <a:cubicBezTo>
                    <a:pt x="16406" y="6637"/>
                    <a:pt x="23485" y="7522"/>
                    <a:pt x="30565" y="8407"/>
                  </a:cubicBezTo>
                  <a:cubicBezTo>
                    <a:pt x="34989" y="10176"/>
                    <a:pt x="39414" y="11061"/>
                    <a:pt x="43838" y="12831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82" name="Freeform: Shape 608">
              <a:extLst>
                <a:ext uri="{FF2B5EF4-FFF2-40B4-BE49-F238E27FC236}">
                  <a16:creationId xmlns:a16="http://schemas.microsoft.com/office/drawing/2014/main" id="{D451D052-447C-BD24-9028-B72186F642A9}"/>
                </a:ext>
              </a:extLst>
            </p:cNvPr>
            <p:cNvSpPr/>
            <p:nvPr/>
          </p:nvSpPr>
          <p:spPr>
            <a:xfrm>
              <a:off x="735319" y="2612677"/>
              <a:ext cx="35396" cy="44245"/>
            </a:xfrm>
            <a:custGeom>
              <a:avLst/>
              <a:gdLst>
                <a:gd name="connsiteX0" fmla="*/ 33219 w 35396"/>
                <a:gd name="connsiteY0" fmla="*/ 11061 h 44245"/>
                <a:gd name="connsiteX1" fmla="*/ 25255 w 35396"/>
                <a:gd name="connsiteY1" fmla="*/ 34069 h 44245"/>
                <a:gd name="connsiteX2" fmla="*/ 6672 w 35396"/>
                <a:gd name="connsiteY2" fmla="*/ 30529 h 44245"/>
                <a:gd name="connsiteX3" fmla="*/ 7557 w 35396"/>
                <a:gd name="connsiteY3" fmla="*/ 6637 h 44245"/>
                <a:gd name="connsiteX4" fmla="*/ 23485 w 35396"/>
                <a:gd name="connsiteY4" fmla="*/ 8407 h 44245"/>
                <a:gd name="connsiteX5" fmla="*/ 33219 w 35396"/>
                <a:gd name="connsiteY5" fmla="*/ 11061 h 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396" h="44245">
                  <a:moveTo>
                    <a:pt x="33219" y="11061"/>
                  </a:moveTo>
                  <a:lnTo>
                    <a:pt x="25255" y="34069"/>
                  </a:lnTo>
                  <a:cubicBezTo>
                    <a:pt x="21716" y="44688"/>
                    <a:pt x="5787" y="41148"/>
                    <a:pt x="6672" y="30529"/>
                  </a:cubicBezTo>
                  <a:lnTo>
                    <a:pt x="7557" y="6637"/>
                  </a:lnTo>
                  <a:cubicBezTo>
                    <a:pt x="12867" y="7522"/>
                    <a:pt x="18176" y="7522"/>
                    <a:pt x="23485" y="8407"/>
                  </a:cubicBezTo>
                  <a:cubicBezTo>
                    <a:pt x="27025" y="9291"/>
                    <a:pt x="30565" y="10176"/>
                    <a:pt x="33219" y="11061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83" name="Freeform: Shape 609">
              <a:extLst>
                <a:ext uri="{FF2B5EF4-FFF2-40B4-BE49-F238E27FC236}">
                  <a16:creationId xmlns:a16="http://schemas.microsoft.com/office/drawing/2014/main" id="{3700F193-CDDF-85BF-A285-4375AE509DD8}"/>
                </a:ext>
              </a:extLst>
            </p:cNvPr>
            <p:cNvSpPr/>
            <p:nvPr/>
          </p:nvSpPr>
          <p:spPr>
            <a:xfrm>
              <a:off x="645212" y="1087988"/>
              <a:ext cx="548640" cy="1389298"/>
            </a:xfrm>
            <a:custGeom>
              <a:avLst/>
              <a:gdLst>
                <a:gd name="connsiteX0" fmla="*/ 549850 w 548639"/>
                <a:gd name="connsiteY0" fmla="*/ 66810 h 1389298"/>
                <a:gd name="connsiteX1" fmla="*/ 307386 w 548639"/>
                <a:gd name="connsiteY1" fmla="*/ 1282667 h 1389298"/>
                <a:gd name="connsiteX2" fmla="*/ 265796 w 548639"/>
                <a:gd name="connsiteY2" fmla="*/ 1353460 h 1389298"/>
                <a:gd name="connsiteX3" fmla="*/ 177306 w 548639"/>
                <a:gd name="connsiteY3" fmla="*/ 1385316 h 1389298"/>
                <a:gd name="connsiteX4" fmla="*/ 156953 w 548639"/>
                <a:gd name="connsiteY4" fmla="*/ 1382661 h 1389298"/>
                <a:gd name="connsiteX5" fmla="*/ 108283 w 548639"/>
                <a:gd name="connsiteY5" fmla="*/ 1372927 h 1389298"/>
                <a:gd name="connsiteX6" fmla="*/ 105628 w 548639"/>
                <a:gd name="connsiteY6" fmla="*/ 1372043 h 1389298"/>
                <a:gd name="connsiteX7" fmla="*/ 23332 w 548639"/>
                <a:gd name="connsiteY7" fmla="*/ 1310984 h 1389298"/>
                <a:gd name="connsiteX8" fmla="*/ 9174 w 548639"/>
                <a:gd name="connsiteY8" fmla="*/ 1222494 h 1389298"/>
                <a:gd name="connsiteX9" fmla="*/ 250753 w 548639"/>
                <a:gd name="connsiteY9" fmla="*/ 6637 h 1389298"/>
                <a:gd name="connsiteX10" fmla="*/ 549850 w 548639"/>
                <a:gd name="connsiteY10" fmla="*/ 66810 h 138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8639" h="1389298">
                  <a:moveTo>
                    <a:pt x="549850" y="66810"/>
                  </a:moveTo>
                  <a:lnTo>
                    <a:pt x="307386" y="1282667"/>
                  </a:lnTo>
                  <a:cubicBezTo>
                    <a:pt x="302077" y="1310984"/>
                    <a:pt x="287034" y="1335761"/>
                    <a:pt x="265796" y="1353460"/>
                  </a:cubicBezTo>
                  <a:cubicBezTo>
                    <a:pt x="241904" y="1374697"/>
                    <a:pt x="210932" y="1386201"/>
                    <a:pt x="177306" y="1385316"/>
                  </a:cubicBezTo>
                  <a:cubicBezTo>
                    <a:pt x="170226" y="1385316"/>
                    <a:pt x="164032" y="1384431"/>
                    <a:pt x="156953" y="1382661"/>
                  </a:cubicBezTo>
                  <a:lnTo>
                    <a:pt x="108283" y="1372927"/>
                  </a:lnTo>
                  <a:cubicBezTo>
                    <a:pt x="107398" y="1372927"/>
                    <a:pt x="106513" y="1372927"/>
                    <a:pt x="105628" y="1372043"/>
                  </a:cubicBezTo>
                  <a:cubicBezTo>
                    <a:pt x="69347" y="1364078"/>
                    <a:pt x="40146" y="1341071"/>
                    <a:pt x="23332" y="1310984"/>
                  </a:cubicBezTo>
                  <a:cubicBezTo>
                    <a:pt x="8289" y="1285322"/>
                    <a:pt x="2980" y="1253466"/>
                    <a:pt x="9174" y="1222494"/>
                  </a:cubicBezTo>
                  <a:lnTo>
                    <a:pt x="250753" y="6637"/>
                  </a:lnTo>
                  <a:lnTo>
                    <a:pt x="549850" y="66810"/>
                  </a:lnTo>
                  <a:close/>
                </a:path>
              </a:pathLst>
            </a:custGeom>
            <a:solidFill>
              <a:srgbClr val="44444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84" name="Freeform: Shape 610">
              <a:extLst>
                <a:ext uri="{FF2B5EF4-FFF2-40B4-BE49-F238E27FC236}">
                  <a16:creationId xmlns:a16="http://schemas.microsoft.com/office/drawing/2014/main" id="{13478379-304A-3BD2-D1DF-8A17D11E030A}"/>
                </a:ext>
              </a:extLst>
            </p:cNvPr>
            <p:cNvSpPr/>
            <p:nvPr/>
          </p:nvSpPr>
          <p:spPr>
            <a:xfrm>
              <a:off x="671759" y="1093298"/>
              <a:ext cx="522093" cy="1362751"/>
            </a:xfrm>
            <a:custGeom>
              <a:avLst/>
              <a:gdLst>
                <a:gd name="connsiteX0" fmla="*/ 523303 w 522092"/>
                <a:gd name="connsiteY0" fmla="*/ 61501 h 1362750"/>
                <a:gd name="connsiteX1" fmla="*/ 280839 w 522092"/>
                <a:gd name="connsiteY1" fmla="*/ 1277358 h 1362750"/>
                <a:gd name="connsiteX2" fmla="*/ 239249 w 522092"/>
                <a:gd name="connsiteY2" fmla="*/ 1348150 h 1362750"/>
                <a:gd name="connsiteX3" fmla="*/ 236594 w 522092"/>
                <a:gd name="connsiteY3" fmla="*/ 1349035 h 1362750"/>
                <a:gd name="connsiteX4" fmla="*/ 203853 w 522092"/>
                <a:gd name="connsiteY4" fmla="*/ 1358769 h 1362750"/>
                <a:gd name="connsiteX5" fmla="*/ 158723 w 522092"/>
                <a:gd name="connsiteY5" fmla="*/ 1358769 h 1362750"/>
                <a:gd name="connsiteX6" fmla="*/ 109168 w 522092"/>
                <a:gd name="connsiteY6" fmla="*/ 1349035 h 1362750"/>
                <a:gd name="connsiteX7" fmla="*/ 23332 w 522092"/>
                <a:gd name="connsiteY7" fmla="*/ 1287977 h 1362750"/>
                <a:gd name="connsiteX8" fmla="*/ 9174 w 522092"/>
                <a:gd name="connsiteY8" fmla="*/ 1199486 h 1362750"/>
                <a:gd name="connsiteX9" fmla="*/ 247213 w 522092"/>
                <a:gd name="connsiteY9" fmla="*/ 6637 h 1362750"/>
                <a:gd name="connsiteX10" fmla="*/ 523303 w 522092"/>
                <a:gd name="connsiteY10" fmla="*/ 61501 h 136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2092" h="1362750">
                  <a:moveTo>
                    <a:pt x="523303" y="61501"/>
                  </a:moveTo>
                  <a:lnTo>
                    <a:pt x="280839" y="1277358"/>
                  </a:lnTo>
                  <a:cubicBezTo>
                    <a:pt x="275530" y="1305675"/>
                    <a:pt x="260487" y="1330452"/>
                    <a:pt x="239249" y="1348150"/>
                  </a:cubicBezTo>
                  <a:cubicBezTo>
                    <a:pt x="238364" y="1348150"/>
                    <a:pt x="237479" y="1349035"/>
                    <a:pt x="236594" y="1349035"/>
                  </a:cubicBezTo>
                  <a:cubicBezTo>
                    <a:pt x="225975" y="1354344"/>
                    <a:pt x="215356" y="1357884"/>
                    <a:pt x="203853" y="1358769"/>
                  </a:cubicBezTo>
                  <a:cubicBezTo>
                    <a:pt x="188809" y="1361424"/>
                    <a:pt x="173766" y="1361424"/>
                    <a:pt x="158723" y="1358769"/>
                  </a:cubicBezTo>
                  <a:lnTo>
                    <a:pt x="109168" y="1349035"/>
                  </a:lnTo>
                  <a:cubicBezTo>
                    <a:pt x="72002" y="1341956"/>
                    <a:pt x="41031" y="1318063"/>
                    <a:pt x="23332" y="1287977"/>
                  </a:cubicBezTo>
                  <a:cubicBezTo>
                    <a:pt x="8289" y="1262315"/>
                    <a:pt x="2980" y="1230458"/>
                    <a:pt x="9174" y="1199486"/>
                  </a:cubicBezTo>
                  <a:lnTo>
                    <a:pt x="247213" y="6637"/>
                  </a:lnTo>
                  <a:lnTo>
                    <a:pt x="523303" y="61501"/>
                  </a:lnTo>
                  <a:close/>
                </a:path>
              </a:pathLst>
            </a:custGeom>
            <a:solidFill>
              <a:srgbClr val="6461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85" name="Freeform: Shape 611">
              <a:extLst>
                <a:ext uri="{FF2B5EF4-FFF2-40B4-BE49-F238E27FC236}">
                  <a16:creationId xmlns:a16="http://schemas.microsoft.com/office/drawing/2014/main" id="{94E10904-F7C3-B580-7D62-4E93BA30DE6F}"/>
                </a:ext>
              </a:extLst>
            </p:cNvPr>
            <p:cNvSpPr/>
            <p:nvPr/>
          </p:nvSpPr>
          <p:spPr>
            <a:xfrm>
              <a:off x="775251" y="1111881"/>
              <a:ext cx="318565" cy="1212317"/>
            </a:xfrm>
            <a:custGeom>
              <a:avLst/>
              <a:gdLst>
                <a:gd name="connsiteX0" fmla="*/ 318047 w 318565"/>
                <a:gd name="connsiteY0" fmla="*/ 22565 h 1212317"/>
                <a:gd name="connsiteX1" fmla="*/ 87087 w 318565"/>
                <a:gd name="connsiteY1" fmla="*/ 1180903 h 1212317"/>
                <a:gd name="connsiteX2" fmla="*/ 39302 w 318565"/>
                <a:gd name="connsiteY2" fmla="*/ 1212760 h 1212317"/>
                <a:gd name="connsiteX3" fmla="*/ 7446 w 318565"/>
                <a:gd name="connsiteY3" fmla="*/ 1164975 h 1212317"/>
                <a:gd name="connsiteX4" fmla="*/ 238406 w 318565"/>
                <a:gd name="connsiteY4" fmla="*/ 6637 h 1212317"/>
                <a:gd name="connsiteX5" fmla="*/ 318047 w 318565"/>
                <a:gd name="connsiteY5" fmla="*/ 22565 h 121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565" h="1212317">
                  <a:moveTo>
                    <a:pt x="318047" y="22565"/>
                  </a:moveTo>
                  <a:lnTo>
                    <a:pt x="87087" y="1180903"/>
                  </a:lnTo>
                  <a:cubicBezTo>
                    <a:pt x="82663" y="1203026"/>
                    <a:pt x="61425" y="1217185"/>
                    <a:pt x="39302" y="1212760"/>
                  </a:cubicBezTo>
                  <a:cubicBezTo>
                    <a:pt x="17180" y="1208336"/>
                    <a:pt x="3021" y="1187098"/>
                    <a:pt x="7446" y="1164975"/>
                  </a:cubicBezTo>
                  <a:lnTo>
                    <a:pt x="238406" y="6637"/>
                  </a:lnTo>
                  <a:lnTo>
                    <a:pt x="318047" y="22565"/>
                  </a:lnTo>
                  <a:close/>
                </a:path>
              </a:pathLst>
            </a:custGeom>
            <a:solidFill>
              <a:srgbClr val="5251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86" name="Freeform: Shape 612">
              <a:extLst>
                <a:ext uri="{FF2B5EF4-FFF2-40B4-BE49-F238E27FC236}">
                  <a16:creationId xmlns:a16="http://schemas.microsoft.com/office/drawing/2014/main" id="{2640FE6A-09A5-8375-9134-D83CEF8EAA7C}"/>
                </a:ext>
              </a:extLst>
            </p:cNvPr>
            <p:cNvSpPr/>
            <p:nvPr/>
          </p:nvSpPr>
          <p:spPr>
            <a:xfrm>
              <a:off x="782330" y="1111881"/>
              <a:ext cx="309716" cy="1185770"/>
            </a:xfrm>
            <a:custGeom>
              <a:avLst/>
              <a:gdLst>
                <a:gd name="connsiteX0" fmla="*/ 310968 w 309716"/>
                <a:gd name="connsiteY0" fmla="*/ 22565 h 1185770"/>
                <a:gd name="connsiteX1" fmla="*/ 87087 w 309716"/>
                <a:gd name="connsiteY1" fmla="*/ 1147277 h 1185770"/>
                <a:gd name="connsiteX2" fmla="*/ 39302 w 309716"/>
                <a:gd name="connsiteY2" fmla="*/ 1179134 h 1185770"/>
                <a:gd name="connsiteX3" fmla="*/ 7446 w 309716"/>
                <a:gd name="connsiteY3" fmla="*/ 1131349 h 1185770"/>
                <a:gd name="connsiteX4" fmla="*/ 232211 w 309716"/>
                <a:gd name="connsiteY4" fmla="*/ 6637 h 1185770"/>
                <a:gd name="connsiteX5" fmla="*/ 310968 w 309716"/>
                <a:gd name="connsiteY5" fmla="*/ 22565 h 118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716" h="1185770">
                  <a:moveTo>
                    <a:pt x="310968" y="22565"/>
                  </a:moveTo>
                  <a:lnTo>
                    <a:pt x="87087" y="1147277"/>
                  </a:lnTo>
                  <a:cubicBezTo>
                    <a:pt x="82663" y="1168515"/>
                    <a:pt x="61425" y="1183558"/>
                    <a:pt x="39302" y="1179134"/>
                  </a:cubicBezTo>
                  <a:cubicBezTo>
                    <a:pt x="17180" y="1174709"/>
                    <a:pt x="3021" y="1153471"/>
                    <a:pt x="7446" y="1131349"/>
                  </a:cubicBezTo>
                  <a:lnTo>
                    <a:pt x="232211" y="6637"/>
                  </a:lnTo>
                  <a:lnTo>
                    <a:pt x="310968" y="22565"/>
                  </a:lnTo>
                  <a:close/>
                </a:path>
              </a:pathLst>
            </a:custGeom>
            <a:solidFill>
              <a:srgbClr val="44444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87" name="Freeform: Shape 613">
              <a:extLst>
                <a:ext uri="{FF2B5EF4-FFF2-40B4-BE49-F238E27FC236}">
                  <a16:creationId xmlns:a16="http://schemas.microsoft.com/office/drawing/2014/main" id="{89AD1177-2EAF-8D89-BBE3-6A43008DA3E7}"/>
                </a:ext>
              </a:extLst>
            </p:cNvPr>
            <p:cNvSpPr/>
            <p:nvPr/>
          </p:nvSpPr>
          <p:spPr>
            <a:xfrm>
              <a:off x="868975" y="1706177"/>
              <a:ext cx="221226" cy="752168"/>
            </a:xfrm>
            <a:custGeom>
              <a:avLst/>
              <a:gdLst>
                <a:gd name="connsiteX0" fmla="*/ 214589 w 221225"/>
                <a:gd name="connsiteY0" fmla="*/ 6996 h 752167"/>
                <a:gd name="connsiteX1" fmla="*/ 83623 w 221225"/>
                <a:gd name="connsiteY1" fmla="*/ 664479 h 752167"/>
                <a:gd name="connsiteX2" fmla="*/ 42033 w 221225"/>
                <a:gd name="connsiteY2" fmla="*/ 735271 h 752167"/>
                <a:gd name="connsiteX3" fmla="*/ 39378 w 221225"/>
                <a:gd name="connsiteY3" fmla="*/ 736156 h 752167"/>
                <a:gd name="connsiteX4" fmla="*/ 6637 w 221225"/>
                <a:gd name="connsiteY4" fmla="*/ 745890 h 752167"/>
                <a:gd name="connsiteX5" fmla="*/ 6637 w 221225"/>
                <a:gd name="connsiteY5" fmla="*/ 741466 h 752167"/>
                <a:gd name="connsiteX6" fmla="*/ 142912 w 221225"/>
                <a:gd name="connsiteY6" fmla="*/ 59205 h 752167"/>
                <a:gd name="connsiteX7" fmla="*/ 214589 w 221225"/>
                <a:gd name="connsiteY7" fmla="*/ 6996 h 75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225" h="752167">
                  <a:moveTo>
                    <a:pt x="214589" y="6996"/>
                  </a:moveTo>
                  <a:lnTo>
                    <a:pt x="83623" y="664479"/>
                  </a:lnTo>
                  <a:cubicBezTo>
                    <a:pt x="78314" y="692796"/>
                    <a:pt x="63271" y="717573"/>
                    <a:pt x="42033" y="735271"/>
                  </a:cubicBezTo>
                  <a:cubicBezTo>
                    <a:pt x="41148" y="735271"/>
                    <a:pt x="40263" y="736156"/>
                    <a:pt x="39378" y="736156"/>
                  </a:cubicBezTo>
                  <a:cubicBezTo>
                    <a:pt x="28759" y="741466"/>
                    <a:pt x="18141" y="745005"/>
                    <a:pt x="6637" y="745890"/>
                  </a:cubicBezTo>
                  <a:cubicBezTo>
                    <a:pt x="6637" y="744120"/>
                    <a:pt x="6637" y="742351"/>
                    <a:pt x="6637" y="741466"/>
                  </a:cubicBezTo>
                  <a:lnTo>
                    <a:pt x="142912" y="59205"/>
                  </a:lnTo>
                  <a:cubicBezTo>
                    <a:pt x="149991" y="26464"/>
                    <a:pt x="180963" y="3456"/>
                    <a:pt x="214589" y="6996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88" name="Freeform: Shape 614">
              <a:extLst>
                <a:ext uri="{FF2B5EF4-FFF2-40B4-BE49-F238E27FC236}">
                  <a16:creationId xmlns:a16="http://schemas.microsoft.com/office/drawing/2014/main" id="{C4566320-2C97-E2C5-A39B-B092DC26BFE6}"/>
                </a:ext>
              </a:extLst>
            </p:cNvPr>
            <p:cNvSpPr/>
            <p:nvPr/>
          </p:nvSpPr>
          <p:spPr>
            <a:xfrm>
              <a:off x="901716" y="1740162"/>
              <a:ext cx="176981" cy="707923"/>
            </a:xfrm>
            <a:custGeom>
              <a:avLst/>
              <a:gdLst>
                <a:gd name="connsiteX0" fmla="*/ 175653 w 176980"/>
                <a:gd name="connsiteY0" fmla="*/ 6637 h 707922"/>
                <a:gd name="connsiteX1" fmla="*/ 50882 w 176980"/>
                <a:gd name="connsiteY1" fmla="*/ 630494 h 707922"/>
                <a:gd name="connsiteX2" fmla="*/ 9292 w 176980"/>
                <a:gd name="connsiteY2" fmla="*/ 701286 h 707922"/>
                <a:gd name="connsiteX3" fmla="*/ 6637 w 176980"/>
                <a:gd name="connsiteY3" fmla="*/ 702171 h 707922"/>
                <a:gd name="connsiteX4" fmla="*/ 135833 w 176980"/>
                <a:gd name="connsiteY4" fmla="*/ 54422 h 707922"/>
                <a:gd name="connsiteX5" fmla="*/ 175653 w 176980"/>
                <a:gd name="connsiteY5" fmla="*/ 6637 h 70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980" h="707922">
                  <a:moveTo>
                    <a:pt x="175653" y="6637"/>
                  </a:moveTo>
                  <a:lnTo>
                    <a:pt x="50882" y="630494"/>
                  </a:lnTo>
                  <a:cubicBezTo>
                    <a:pt x="45573" y="658811"/>
                    <a:pt x="30529" y="683588"/>
                    <a:pt x="9292" y="701286"/>
                  </a:cubicBezTo>
                  <a:cubicBezTo>
                    <a:pt x="8407" y="701286"/>
                    <a:pt x="7522" y="702171"/>
                    <a:pt x="6637" y="702171"/>
                  </a:cubicBezTo>
                  <a:lnTo>
                    <a:pt x="135833" y="54422"/>
                  </a:lnTo>
                  <a:cubicBezTo>
                    <a:pt x="140257" y="32299"/>
                    <a:pt x="156185" y="15486"/>
                    <a:pt x="175653" y="6637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89" name="Freeform: Shape 615">
              <a:extLst>
                <a:ext uri="{FF2B5EF4-FFF2-40B4-BE49-F238E27FC236}">
                  <a16:creationId xmlns:a16="http://schemas.microsoft.com/office/drawing/2014/main" id="{44B7C81C-8537-73DE-7976-1DB5688CBDF6}"/>
                </a:ext>
              </a:extLst>
            </p:cNvPr>
            <p:cNvSpPr/>
            <p:nvPr/>
          </p:nvSpPr>
          <p:spPr>
            <a:xfrm>
              <a:off x="882248" y="1088873"/>
              <a:ext cx="318565" cy="132735"/>
            </a:xfrm>
            <a:custGeom>
              <a:avLst/>
              <a:gdLst>
                <a:gd name="connsiteX0" fmla="*/ 312813 w 318565"/>
                <a:gd name="connsiteY0" fmla="*/ 65925 h 132735"/>
                <a:gd name="connsiteX1" fmla="*/ 305734 w 318565"/>
                <a:gd name="connsiteY1" fmla="*/ 101321 h 132735"/>
                <a:gd name="connsiteX2" fmla="*/ 193351 w 318565"/>
                <a:gd name="connsiteY2" fmla="*/ 134063 h 132735"/>
                <a:gd name="connsiteX3" fmla="*/ 144682 w 318565"/>
                <a:gd name="connsiteY3" fmla="*/ 129638 h 132735"/>
                <a:gd name="connsiteX4" fmla="*/ 113710 w 318565"/>
                <a:gd name="connsiteY4" fmla="*/ 121674 h 132735"/>
                <a:gd name="connsiteX5" fmla="*/ 26105 w 318565"/>
                <a:gd name="connsiteY5" fmla="*/ 65040 h 132735"/>
                <a:gd name="connsiteX6" fmla="*/ 6637 w 318565"/>
                <a:gd name="connsiteY6" fmla="*/ 42033 h 132735"/>
                <a:gd name="connsiteX7" fmla="*/ 13716 w 318565"/>
                <a:gd name="connsiteY7" fmla="*/ 6637 h 132735"/>
                <a:gd name="connsiteX8" fmla="*/ 312813 w 318565"/>
                <a:gd name="connsiteY8" fmla="*/ 65925 h 132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8565" h="132735">
                  <a:moveTo>
                    <a:pt x="312813" y="65925"/>
                  </a:moveTo>
                  <a:lnTo>
                    <a:pt x="305734" y="101321"/>
                  </a:lnTo>
                  <a:cubicBezTo>
                    <a:pt x="272108" y="121674"/>
                    <a:pt x="234057" y="133178"/>
                    <a:pt x="193351" y="134063"/>
                  </a:cubicBezTo>
                  <a:cubicBezTo>
                    <a:pt x="177423" y="134063"/>
                    <a:pt x="160610" y="133178"/>
                    <a:pt x="144682" y="129638"/>
                  </a:cubicBezTo>
                  <a:cubicBezTo>
                    <a:pt x="134063" y="127868"/>
                    <a:pt x="124329" y="124329"/>
                    <a:pt x="113710" y="121674"/>
                  </a:cubicBezTo>
                  <a:cubicBezTo>
                    <a:pt x="79199" y="109285"/>
                    <a:pt x="49997" y="89818"/>
                    <a:pt x="26105" y="65040"/>
                  </a:cubicBezTo>
                  <a:cubicBezTo>
                    <a:pt x="19026" y="57961"/>
                    <a:pt x="12831" y="49997"/>
                    <a:pt x="6637" y="42033"/>
                  </a:cubicBezTo>
                  <a:lnTo>
                    <a:pt x="13716" y="6637"/>
                  </a:lnTo>
                  <a:lnTo>
                    <a:pt x="312813" y="65925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90" name="Freeform: Shape 616">
              <a:extLst>
                <a:ext uri="{FF2B5EF4-FFF2-40B4-BE49-F238E27FC236}">
                  <a16:creationId xmlns:a16="http://schemas.microsoft.com/office/drawing/2014/main" id="{D984BE1F-203D-E22E-34C6-76E4134A6EC6}"/>
                </a:ext>
              </a:extLst>
            </p:cNvPr>
            <p:cNvSpPr/>
            <p:nvPr/>
          </p:nvSpPr>
          <p:spPr>
            <a:xfrm>
              <a:off x="877824" y="1088873"/>
              <a:ext cx="318565" cy="159283"/>
            </a:xfrm>
            <a:custGeom>
              <a:avLst/>
              <a:gdLst>
                <a:gd name="connsiteX0" fmla="*/ 317238 w 318565"/>
                <a:gd name="connsiteY0" fmla="*/ 65925 h 159282"/>
                <a:gd name="connsiteX1" fmla="*/ 305734 w 318565"/>
                <a:gd name="connsiteY1" fmla="*/ 125214 h 159282"/>
                <a:gd name="connsiteX2" fmla="*/ 193351 w 318565"/>
                <a:gd name="connsiteY2" fmla="*/ 157955 h 159282"/>
                <a:gd name="connsiteX3" fmla="*/ 144682 w 318565"/>
                <a:gd name="connsiteY3" fmla="*/ 153531 h 159282"/>
                <a:gd name="connsiteX4" fmla="*/ 113710 w 318565"/>
                <a:gd name="connsiteY4" fmla="*/ 145567 h 159282"/>
                <a:gd name="connsiteX5" fmla="*/ 26105 w 318565"/>
                <a:gd name="connsiteY5" fmla="*/ 88933 h 159282"/>
                <a:gd name="connsiteX6" fmla="*/ 6637 w 318565"/>
                <a:gd name="connsiteY6" fmla="*/ 65925 h 159282"/>
                <a:gd name="connsiteX7" fmla="*/ 18141 w 318565"/>
                <a:gd name="connsiteY7" fmla="*/ 6637 h 159282"/>
                <a:gd name="connsiteX8" fmla="*/ 317238 w 318565"/>
                <a:gd name="connsiteY8" fmla="*/ 65925 h 159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8565" h="159282">
                  <a:moveTo>
                    <a:pt x="317238" y="65925"/>
                  </a:moveTo>
                  <a:lnTo>
                    <a:pt x="305734" y="125214"/>
                  </a:lnTo>
                  <a:cubicBezTo>
                    <a:pt x="272108" y="145567"/>
                    <a:pt x="234057" y="157070"/>
                    <a:pt x="193351" y="157955"/>
                  </a:cubicBezTo>
                  <a:cubicBezTo>
                    <a:pt x="177423" y="157955"/>
                    <a:pt x="160610" y="157070"/>
                    <a:pt x="144682" y="153531"/>
                  </a:cubicBezTo>
                  <a:cubicBezTo>
                    <a:pt x="134063" y="151761"/>
                    <a:pt x="124329" y="148221"/>
                    <a:pt x="113710" y="145567"/>
                  </a:cubicBezTo>
                  <a:cubicBezTo>
                    <a:pt x="79199" y="133178"/>
                    <a:pt x="49997" y="113710"/>
                    <a:pt x="26105" y="88933"/>
                  </a:cubicBezTo>
                  <a:cubicBezTo>
                    <a:pt x="19026" y="81854"/>
                    <a:pt x="12831" y="73889"/>
                    <a:pt x="6637" y="65925"/>
                  </a:cubicBezTo>
                  <a:lnTo>
                    <a:pt x="18141" y="6637"/>
                  </a:lnTo>
                  <a:lnTo>
                    <a:pt x="317238" y="65925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91" name="Freeform: Shape 617">
              <a:extLst>
                <a:ext uri="{FF2B5EF4-FFF2-40B4-BE49-F238E27FC236}">
                  <a16:creationId xmlns:a16="http://schemas.microsoft.com/office/drawing/2014/main" id="{EE96073B-E2C5-DD53-0BD6-F6CB5F0CF42E}"/>
                </a:ext>
              </a:extLst>
            </p:cNvPr>
            <p:cNvSpPr/>
            <p:nvPr/>
          </p:nvSpPr>
          <p:spPr>
            <a:xfrm>
              <a:off x="864550" y="730488"/>
              <a:ext cx="221226" cy="185830"/>
            </a:xfrm>
            <a:custGeom>
              <a:avLst/>
              <a:gdLst>
                <a:gd name="connsiteX0" fmla="*/ 222553 w 221225"/>
                <a:gd name="connsiteY0" fmla="*/ 71235 h 185829"/>
                <a:gd name="connsiteX1" fmla="*/ 51767 w 221225"/>
                <a:gd name="connsiteY1" fmla="*/ 185387 h 185829"/>
                <a:gd name="connsiteX2" fmla="*/ 6637 w 221225"/>
                <a:gd name="connsiteY2" fmla="*/ 118135 h 185829"/>
                <a:gd name="connsiteX3" fmla="*/ 10176 w 221225"/>
                <a:gd name="connsiteY3" fmla="*/ 111940 h 185829"/>
                <a:gd name="connsiteX4" fmla="*/ 10176 w 221225"/>
                <a:gd name="connsiteY4" fmla="*/ 111940 h 185829"/>
                <a:gd name="connsiteX5" fmla="*/ 29644 w 221225"/>
                <a:gd name="connsiteY5" fmla="*/ 85393 h 185829"/>
                <a:gd name="connsiteX6" fmla="*/ 30529 w 221225"/>
                <a:gd name="connsiteY6" fmla="*/ 84508 h 185829"/>
                <a:gd name="connsiteX7" fmla="*/ 53537 w 221225"/>
                <a:gd name="connsiteY7" fmla="*/ 61501 h 185829"/>
                <a:gd name="connsiteX8" fmla="*/ 53537 w 221225"/>
                <a:gd name="connsiteY8" fmla="*/ 61501 h 185829"/>
                <a:gd name="connsiteX9" fmla="*/ 178308 w 221225"/>
                <a:gd name="connsiteY9" fmla="*/ 6637 h 185829"/>
                <a:gd name="connsiteX10" fmla="*/ 222553 w 221225"/>
                <a:gd name="connsiteY10" fmla="*/ 71235 h 18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225" h="185829">
                  <a:moveTo>
                    <a:pt x="222553" y="71235"/>
                  </a:moveTo>
                  <a:lnTo>
                    <a:pt x="51767" y="185387"/>
                  </a:lnTo>
                  <a:lnTo>
                    <a:pt x="6637" y="118135"/>
                  </a:lnTo>
                  <a:cubicBezTo>
                    <a:pt x="7522" y="116365"/>
                    <a:pt x="9292" y="114595"/>
                    <a:pt x="10176" y="111940"/>
                  </a:cubicBezTo>
                  <a:cubicBezTo>
                    <a:pt x="10176" y="111940"/>
                    <a:pt x="10176" y="111940"/>
                    <a:pt x="10176" y="111940"/>
                  </a:cubicBezTo>
                  <a:cubicBezTo>
                    <a:pt x="16371" y="102206"/>
                    <a:pt x="22565" y="93357"/>
                    <a:pt x="29644" y="85393"/>
                  </a:cubicBezTo>
                  <a:cubicBezTo>
                    <a:pt x="29644" y="85393"/>
                    <a:pt x="29644" y="85393"/>
                    <a:pt x="30529" y="84508"/>
                  </a:cubicBezTo>
                  <a:cubicBezTo>
                    <a:pt x="37608" y="76544"/>
                    <a:pt x="45573" y="68580"/>
                    <a:pt x="53537" y="61501"/>
                  </a:cubicBezTo>
                  <a:cubicBezTo>
                    <a:pt x="53537" y="61501"/>
                    <a:pt x="53537" y="61501"/>
                    <a:pt x="53537" y="61501"/>
                  </a:cubicBezTo>
                  <a:cubicBezTo>
                    <a:pt x="88048" y="31414"/>
                    <a:pt x="131408" y="11946"/>
                    <a:pt x="178308" y="6637"/>
                  </a:cubicBezTo>
                  <a:lnTo>
                    <a:pt x="222553" y="71235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92" name="Freeform: Shape 618">
              <a:extLst>
                <a:ext uri="{FF2B5EF4-FFF2-40B4-BE49-F238E27FC236}">
                  <a16:creationId xmlns:a16="http://schemas.microsoft.com/office/drawing/2014/main" id="{ECE73130-960F-B44B-8151-0CE6FF858924}"/>
                </a:ext>
              </a:extLst>
            </p:cNvPr>
            <p:cNvSpPr/>
            <p:nvPr/>
          </p:nvSpPr>
          <p:spPr>
            <a:xfrm>
              <a:off x="856586" y="718099"/>
              <a:ext cx="230075" cy="203528"/>
            </a:xfrm>
            <a:custGeom>
              <a:avLst/>
              <a:gdLst>
                <a:gd name="connsiteX0" fmla="*/ 230517 w 230074"/>
                <a:gd name="connsiteY0" fmla="*/ 83623 h 203527"/>
                <a:gd name="connsiteX1" fmla="*/ 59731 w 230074"/>
                <a:gd name="connsiteY1" fmla="*/ 197776 h 203527"/>
                <a:gd name="connsiteX2" fmla="*/ 14601 w 230074"/>
                <a:gd name="connsiteY2" fmla="*/ 130523 h 203527"/>
                <a:gd name="connsiteX3" fmla="*/ 6637 w 230074"/>
                <a:gd name="connsiteY3" fmla="*/ 118135 h 203527"/>
                <a:gd name="connsiteX4" fmla="*/ 10176 w 230074"/>
                <a:gd name="connsiteY4" fmla="*/ 111940 h 203527"/>
                <a:gd name="connsiteX5" fmla="*/ 10176 w 230074"/>
                <a:gd name="connsiteY5" fmla="*/ 111940 h 203527"/>
                <a:gd name="connsiteX6" fmla="*/ 29644 w 230074"/>
                <a:gd name="connsiteY6" fmla="*/ 85393 h 203527"/>
                <a:gd name="connsiteX7" fmla="*/ 30529 w 230074"/>
                <a:gd name="connsiteY7" fmla="*/ 84508 h 203527"/>
                <a:gd name="connsiteX8" fmla="*/ 53537 w 230074"/>
                <a:gd name="connsiteY8" fmla="*/ 61501 h 203527"/>
                <a:gd name="connsiteX9" fmla="*/ 53537 w 230074"/>
                <a:gd name="connsiteY9" fmla="*/ 61501 h 203527"/>
                <a:gd name="connsiteX10" fmla="*/ 178308 w 230074"/>
                <a:gd name="connsiteY10" fmla="*/ 6637 h 203527"/>
                <a:gd name="connsiteX11" fmla="*/ 230517 w 230074"/>
                <a:gd name="connsiteY11" fmla="*/ 83623 h 203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074" h="203527">
                  <a:moveTo>
                    <a:pt x="230517" y="83623"/>
                  </a:moveTo>
                  <a:lnTo>
                    <a:pt x="59731" y="197776"/>
                  </a:lnTo>
                  <a:lnTo>
                    <a:pt x="14601" y="130523"/>
                  </a:lnTo>
                  <a:lnTo>
                    <a:pt x="6637" y="118135"/>
                  </a:lnTo>
                  <a:cubicBezTo>
                    <a:pt x="7522" y="116365"/>
                    <a:pt x="9291" y="114595"/>
                    <a:pt x="10176" y="111940"/>
                  </a:cubicBezTo>
                  <a:cubicBezTo>
                    <a:pt x="10176" y="111940"/>
                    <a:pt x="10176" y="111940"/>
                    <a:pt x="10176" y="111940"/>
                  </a:cubicBezTo>
                  <a:cubicBezTo>
                    <a:pt x="16371" y="102206"/>
                    <a:pt x="22565" y="93357"/>
                    <a:pt x="29644" y="85393"/>
                  </a:cubicBezTo>
                  <a:cubicBezTo>
                    <a:pt x="29644" y="85393"/>
                    <a:pt x="29644" y="85393"/>
                    <a:pt x="30529" y="84508"/>
                  </a:cubicBezTo>
                  <a:cubicBezTo>
                    <a:pt x="37608" y="76544"/>
                    <a:pt x="45572" y="68580"/>
                    <a:pt x="53537" y="61501"/>
                  </a:cubicBezTo>
                  <a:cubicBezTo>
                    <a:pt x="53537" y="61501"/>
                    <a:pt x="53537" y="61501"/>
                    <a:pt x="53537" y="61501"/>
                  </a:cubicBezTo>
                  <a:cubicBezTo>
                    <a:pt x="88048" y="31414"/>
                    <a:pt x="131408" y="11946"/>
                    <a:pt x="178308" y="6637"/>
                  </a:cubicBezTo>
                  <a:lnTo>
                    <a:pt x="230517" y="83623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93" name="Freeform: Shape 619">
              <a:extLst>
                <a:ext uri="{FF2B5EF4-FFF2-40B4-BE49-F238E27FC236}">
                  <a16:creationId xmlns:a16="http://schemas.microsoft.com/office/drawing/2014/main" id="{87E0322B-96B0-20C2-6424-DE9CB1672162}"/>
                </a:ext>
              </a:extLst>
            </p:cNvPr>
            <p:cNvSpPr/>
            <p:nvPr/>
          </p:nvSpPr>
          <p:spPr>
            <a:xfrm>
              <a:off x="842618" y="740434"/>
              <a:ext cx="460150" cy="460150"/>
            </a:xfrm>
            <a:custGeom>
              <a:avLst/>
              <a:gdLst>
                <a:gd name="connsiteX0" fmla="*/ 455092 w 460149"/>
                <a:gd name="connsiteY0" fmla="*/ 277205 h 460149"/>
                <a:gd name="connsiteX1" fmla="*/ 188737 w 460149"/>
                <a:gd name="connsiteY1" fmla="*/ 455071 h 460149"/>
                <a:gd name="connsiteX2" fmla="*/ 10871 w 460149"/>
                <a:gd name="connsiteY2" fmla="*/ 188715 h 460149"/>
                <a:gd name="connsiteX3" fmla="*/ 12641 w 460149"/>
                <a:gd name="connsiteY3" fmla="*/ 179866 h 460149"/>
                <a:gd name="connsiteX4" fmla="*/ 13526 w 460149"/>
                <a:gd name="connsiteY4" fmla="*/ 177211 h 460149"/>
                <a:gd name="connsiteX5" fmla="*/ 277227 w 460149"/>
                <a:gd name="connsiteY5" fmla="*/ 10849 h 460149"/>
                <a:gd name="connsiteX6" fmla="*/ 456862 w 460149"/>
                <a:gd name="connsiteY6" fmla="*/ 265701 h 460149"/>
                <a:gd name="connsiteX7" fmla="*/ 455977 w 460149"/>
                <a:gd name="connsiteY7" fmla="*/ 268356 h 460149"/>
                <a:gd name="connsiteX8" fmla="*/ 455092 w 460149"/>
                <a:gd name="connsiteY8" fmla="*/ 277205 h 46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0149" h="460149">
                  <a:moveTo>
                    <a:pt x="455092" y="277205"/>
                  </a:moveTo>
                  <a:cubicBezTo>
                    <a:pt x="430315" y="399322"/>
                    <a:pt x="311738" y="478963"/>
                    <a:pt x="188737" y="455071"/>
                  </a:cubicBezTo>
                  <a:cubicBezTo>
                    <a:pt x="66620" y="430293"/>
                    <a:pt x="-13021" y="311716"/>
                    <a:pt x="10871" y="188715"/>
                  </a:cubicBezTo>
                  <a:cubicBezTo>
                    <a:pt x="11756" y="186060"/>
                    <a:pt x="11756" y="182521"/>
                    <a:pt x="12641" y="179866"/>
                  </a:cubicBezTo>
                  <a:lnTo>
                    <a:pt x="13526" y="177211"/>
                  </a:lnTo>
                  <a:cubicBezTo>
                    <a:pt x="42727" y="61289"/>
                    <a:pt x="158650" y="-12158"/>
                    <a:pt x="277227" y="10849"/>
                  </a:cubicBezTo>
                  <a:cubicBezTo>
                    <a:pt x="395804" y="34742"/>
                    <a:pt x="474560" y="147124"/>
                    <a:pt x="456862" y="265701"/>
                  </a:cubicBezTo>
                  <a:lnTo>
                    <a:pt x="455977" y="268356"/>
                  </a:lnTo>
                  <a:cubicBezTo>
                    <a:pt x="455977" y="271011"/>
                    <a:pt x="455977" y="274550"/>
                    <a:pt x="455092" y="277205"/>
                  </a:cubicBezTo>
                  <a:close/>
                </a:path>
              </a:pathLst>
            </a:custGeom>
            <a:solidFill>
              <a:srgbClr val="23122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94" name="Freeform: Shape 620">
              <a:extLst>
                <a:ext uri="{FF2B5EF4-FFF2-40B4-BE49-F238E27FC236}">
                  <a16:creationId xmlns:a16="http://schemas.microsoft.com/office/drawing/2014/main" id="{C03D0300-DD87-38C5-98DC-12E00A6D8645}"/>
                </a:ext>
              </a:extLst>
            </p:cNvPr>
            <p:cNvSpPr/>
            <p:nvPr/>
          </p:nvSpPr>
          <p:spPr>
            <a:xfrm>
              <a:off x="844371" y="750486"/>
              <a:ext cx="460150" cy="442452"/>
            </a:xfrm>
            <a:custGeom>
              <a:avLst/>
              <a:gdLst>
                <a:gd name="connsiteX0" fmla="*/ 453339 w 460149"/>
                <a:gd name="connsiteY0" fmla="*/ 265383 h 442451"/>
                <a:gd name="connsiteX1" fmla="*/ 452454 w 460149"/>
                <a:gd name="connsiteY1" fmla="*/ 268037 h 442451"/>
                <a:gd name="connsiteX2" fmla="*/ 442720 w 460149"/>
                <a:gd name="connsiteY2" fmla="*/ 296354 h 442451"/>
                <a:gd name="connsiteX3" fmla="*/ 188753 w 460149"/>
                <a:gd name="connsiteY3" fmla="*/ 434399 h 442451"/>
                <a:gd name="connsiteX4" fmla="*/ 9118 w 460149"/>
                <a:gd name="connsiteY4" fmla="*/ 179547 h 442451"/>
                <a:gd name="connsiteX5" fmla="*/ 10003 w 460149"/>
                <a:gd name="connsiteY5" fmla="*/ 176892 h 442451"/>
                <a:gd name="connsiteX6" fmla="*/ 200257 w 460149"/>
                <a:gd name="connsiteY6" fmla="*/ 8761 h 442451"/>
                <a:gd name="connsiteX7" fmla="*/ 273704 w 460149"/>
                <a:gd name="connsiteY7" fmla="*/ 11415 h 442451"/>
                <a:gd name="connsiteX8" fmla="*/ 300251 w 460149"/>
                <a:gd name="connsiteY8" fmla="*/ 18494 h 442451"/>
                <a:gd name="connsiteX9" fmla="*/ 454224 w 460149"/>
                <a:gd name="connsiteY9" fmla="*/ 210518 h 442451"/>
                <a:gd name="connsiteX10" fmla="*/ 454224 w 460149"/>
                <a:gd name="connsiteY10" fmla="*/ 210518 h 442451"/>
                <a:gd name="connsiteX11" fmla="*/ 453339 w 460149"/>
                <a:gd name="connsiteY11" fmla="*/ 265383 h 44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0149" h="442451">
                  <a:moveTo>
                    <a:pt x="453339" y="265383"/>
                  </a:moveTo>
                  <a:lnTo>
                    <a:pt x="452454" y="268037"/>
                  </a:lnTo>
                  <a:cubicBezTo>
                    <a:pt x="449800" y="277771"/>
                    <a:pt x="447145" y="287505"/>
                    <a:pt x="442720" y="296354"/>
                  </a:cubicBezTo>
                  <a:cubicBezTo>
                    <a:pt x="403785" y="396348"/>
                    <a:pt x="296711" y="456522"/>
                    <a:pt x="188753" y="434399"/>
                  </a:cubicBezTo>
                  <a:cubicBezTo>
                    <a:pt x="70176" y="410507"/>
                    <a:pt x="-8580" y="298124"/>
                    <a:pt x="9118" y="179547"/>
                  </a:cubicBezTo>
                  <a:lnTo>
                    <a:pt x="10003" y="176892"/>
                  </a:lnTo>
                  <a:cubicBezTo>
                    <a:pt x="33010" y="84862"/>
                    <a:pt x="110882" y="19379"/>
                    <a:pt x="200257" y="8761"/>
                  </a:cubicBezTo>
                  <a:cubicBezTo>
                    <a:pt x="224149" y="5221"/>
                    <a:pt x="248927" y="6106"/>
                    <a:pt x="273704" y="11415"/>
                  </a:cubicBezTo>
                  <a:cubicBezTo>
                    <a:pt x="282553" y="13185"/>
                    <a:pt x="291402" y="15840"/>
                    <a:pt x="300251" y="18494"/>
                  </a:cubicBezTo>
                  <a:cubicBezTo>
                    <a:pt x="386087" y="46811"/>
                    <a:pt x="446260" y="122913"/>
                    <a:pt x="454224" y="210518"/>
                  </a:cubicBezTo>
                  <a:lnTo>
                    <a:pt x="454224" y="210518"/>
                  </a:lnTo>
                  <a:cubicBezTo>
                    <a:pt x="455994" y="228217"/>
                    <a:pt x="455994" y="246799"/>
                    <a:pt x="453339" y="265383"/>
                  </a:cubicBezTo>
                  <a:close/>
                </a:path>
              </a:pathLst>
            </a:custGeom>
            <a:solidFill>
              <a:srgbClr val="3015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95" name="Freeform: Shape 621">
              <a:extLst>
                <a:ext uri="{FF2B5EF4-FFF2-40B4-BE49-F238E27FC236}">
                  <a16:creationId xmlns:a16="http://schemas.microsoft.com/office/drawing/2014/main" id="{EDDC9107-DB3C-F9FC-7977-013483BB6AB9}"/>
                </a:ext>
              </a:extLst>
            </p:cNvPr>
            <p:cNvSpPr/>
            <p:nvPr/>
          </p:nvSpPr>
          <p:spPr>
            <a:xfrm>
              <a:off x="846141" y="740753"/>
              <a:ext cx="460150" cy="442452"/>
            </a:xfrm>
            <a:custGeom>
              <a:avLst/>
              <a:gdLst>
                <a:gd name="connsiteX0" fmla="*/ 453339 w 460149"/>
                <a:gd name="connsiteY0" fmla="*/ 265382 h 442451"/>
                <a:gd name="connsiteX1" fmla="*/ 452454 w 460149"/>
                <a:gd name="connsiteY1" fmla="*/ 268037 h 442451"/>
                <a:gd name="connsiteX2" fmla="*/ 442720 w 460149"/>
                <a:gd name="connsiteY2" fmla="*/ 296354 h 442451"/>
                <a:gd name="connsiteX3" fmla="*/ 188753 w 460149"/>
                <a:gd name="connsiteY3" fmla="*/ 434399 h 442451"/>
                <a:gd name="connsiteX4" fmla="*/ 9118 w 460149"/>
                <a:gd name="connsiteY4" fmla="*/ 179547 h 442451"/>
                <a:gd name="connsiteX5" fmla="*/ 10003 w 460149"/>
                <a:gd name="connsiteY5" fmla="*/ 176892 h 442451"/>
                <a:gd name="connsiteX6" fmla="*/ 200257 w 460149"/>
                <a:gd name="connsiteY6" fmla="*/ 8761 h 442451"/>
                <a:gd name="connsiteX7" fmla="*/ 273704 w 460149"/>
                <a:gd name="connsiteY7" fmla="*/ 11415 h 442451"/>
                <a:gd name="connsiteX8" fmla="*/ 300251 w 460149"/>
                <a:gd name="connsiteY8" fmla="*/ 18494 h 442451"/>
                <a:gd name="connsiteX9" fmla="*/ 454224 w 460149"/>
                <a:gd name="connsiteY9" fmla="*/ 210518 h 442451"/>
                <a:gd name="connsiteX10" fmla="*/ 454224 w 460149"/>
                <a:gd name="connsiteY10" fmla="*/ 210518 h 442451"/>
                <a:gd name="connsiteX11" fmla="*/ 453339 w 460149"/>
                <a:gd name="connsiteY11" fmla="*/ 265382 h 44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0149" h="442451">
                  <a:moveTo>
                    <a:pt x="453339" y="265382"/>
                  </a:moveTo>
                  <a:lnTo>
                    <a:pt x="452454" y="268037"/>
                  </a:lnTo>
                  <a:cubicBezTo>
                    <a:pt x="449800" y="277771"/>
                    <a:pt x="447145" y="287505"/>
                    <a:pt x="442720" y="296354"/>
                  </a:cubicBezTo>
                  <a:cubicBezTo>
                    <a:pt x="403785" y="396348"/>
                    <a:pt x="296711" y="456522"/>
                    <a:pt x="188753" y="434399"/>
                  </a:cubicBezTo>
                  <a:cubicBezTo>
                    <a:pt x="70176" y="410507"/>
                    <a:pt x="-8580" y="298124"/>
                    <a:pt x="9118" y="179547"/>
                  </a:cubicBezTo>
                  <a:lnTo>
                    <a:pt x="10003" y="176892"/>
                  </a:lnTo>
                  <a:cubicBezTo>
                    <a:pt x="33010" y="84862"/>
                    <a:pt x="110882" y="19379"/>
                    <a:pt x="200257" y="8761"/>
                  </a:cubicBezTo>
                  <a:cubicBezTo>
                    <a:pt x="224149" y="5221"/>
                    <a:pt x="248927" y="6106"/>
                    <a:pt x="273704" y="11415"/>
                  </a:cubicBezTo>
                  <a:cubicBezTo>
                    <a:pt x="282553" y="13185"/>
                    <a:pt x="291402" y="15840"/>
                    <a:pt x="300251" y="18494"/>
                  </a:cubicBezTo>
                  <a:cubicBezTo>
                    <a:pt x="386087" y="46811"/>
                    <a:pt x="446260" y="122913"/>
                    <a:pt x="454224" y="210518"/>
                  </a:cubicBezTo>
                  <a:lnTo>
                    <a:pt x="454224" y="210518"/>
                  </a:lnTo>
                  <a:cubicBezTo>
                    <a:pt x="456879" y="228217"/>
                    <a:pt x="455994" y="246799"/>
                    <a:pt x="453339" y="265382"/>
                  </a:cubicBezTo>
                  <a:close/>
                </a:path>
              </a:pathLst>
            </a:custGeom>
            <a:solidFill>
              <a:srgbClr val="3E174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96" name="Freeform: Shape 622">
              <a:extLst>
                <a:ext uri="{FF2B5EF4-FFF2-40B4-BE49-F238E27FC236}">
                  <a16:creationId xmlns:a16="http://schemas.microsoft.com/office/drawing/2014/main" id="{60652B21-F81B-0128-2383-2846B78F2442}"/>
                </a:ext>
              </a:extLst>
            </p:cNvPr>
            <p:cNvSpPr/>
            <p:nvPr/>
          </p:nvSpPr>
          <p:spPr>
            <a:xfrm>
              <a:off x="1031051" y="741637"/>
              <a:ext cx="274320" cy="300867"/>
            </a:xfrm>
            <a:custGeom>
              <a:avLst/>
              <a:gdLst>
                <a:gd name="connsiteX0" fmla="*/ 268429 w 274319"/>
                <a:gd name="connsiteY0" fmla="*/ 264498 h 300867"/>
                <a:gd name="connsiteX1" fmla="*/ 267544 w 274319"/>
                <a:gd name="connsiteY1" fmla="*/ 267152 h 300867"/>
                <a:gd name="connsiteX2" fmla="*/ 257810 w 274319"/>
                <a:gd name="connsiteY2" fmla="*/ 295469 h 300867"/>
                <a:gd name="connsiteX3" fmla="*/ 136578 w 274319"/>
                <a:gd name="connsiteY3" fmla="*/ 273347 h 300867"/>
                <a:gd name="connsiteX4" fmla="*/ 143657 w 274319"/>
                <a:gd name="connsiteY4" fmla="*/ 252109 h 300867"/>
                <a:gd name="connsiteX5" fmla="*/ 64016 w 274319"/>
                <a:gd name="connsiteY5" fmla="*/ 132647 h 300867"/>
                <a:gd name="connsiteX6" fmla="*/ 21541 w 274319"/>
                <a:gd name="connsiteY6" fmla="*/ 133532 h 300867"/>
                <a:gd name="connsiteX7" fmla="*/ 15346 w 274319"/>
                <a:gd name="connsiteY7" fmla="*/ 8761 h 300867"/>
                <a:gd name="connsiteX8" fmla="*/ 88793 w 274319"/>
                <a:gd name="connsiteY8" fmla="*/ 11415 h 300867"/>
                <a:gd name="connsiteX9" fmla="*/ 115340 w 274319"/>
                <a:gd name="connsiteY9" fmla="*/ 18494 h 300867"/>
                <a:gd name="connsiteX10" fmla="*/ 269313 w 274319"/>
                <a:gd name="connsiteY10" fmla="*/ 210518 h 300867"/>
                <a:gd name="connsiteX11" fmla="*/ 269313 w 274319"/>
                <a:gd name="connsiteY11" fmla="*/ 210518 h 300867"/>
                <a:gd name="connsiteX12" fmla="*/ 268429 w 274319"/>
                <a:gd name="connsiteY12" fmla="*/ 264498 h 300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4319" h="300867">
                  <a:moveTo>
                    <a:pt x="268429" y="264498"/>
                  </a:moveTo>
                  <a:lnTo>
                    <a:pt x="267544" y="267152"/>
                  </a:lnTo>
                  <a:cubicBezTo>
                    <a:pt x="264889" y="276886"/>
                    <a:pt x="262234" y="286620"/>
                    <a:pt x="257810" y="295469"/>
                  </a:cubicBezTo>
                  <a:cubicBezTo>
                    <a:pt x="222414" y="307858"/>
                    <a:pt x="178168" y="299009"/>
                    <a:pt x="136578" y="273347"/>
                  </a:cubicBezTo>
                  <a:cubicBezTo>
                    <a:pt x="139233" y="266267"/>
                    <a:pt x="141887" y="259188"/>
                    <a:pt x="143657" y="252109"/>
                  </a:cubicBezTo>
                  <a:cubicBezTo>
                    <a:pt x="154276" y="197245"/>
                    <a:pt x="118880" y="143266"/>
                    <a:pt x="64016" y="132647"/>
                  </a:cubicBezTo>
                  <a:cubicBezTo>
                    <a:pt x="49857" y="129992"/>
                    <a:pt x="34814" y="129992"/>
                    <a:pt x="21541" y="133532"/>
                  </a:cubicBezTo>
                  <a:cubicBezTo>
                    <a:pt x="3842" y="87517"/>
                    <a:pt x="2073" y="42387"/>
                    <a:pt x="15346" y="8761"/>
                  </a:cubicBezTo>
                  <a:cubicBezTo>
                    <a:pt x="39239" y="5221"/>
                    <a:pt x="64016" y="6106"/>
                    <a:pt x="88793" y="11415"/>
                  </a:cubicBezTo>
                  <a:cubicBezTo>
                    <a:pt x="97642" y="13185"/>
                    <a:pt x="106491" y="15840"/>
                    <a:pt x="115340" y="18494"/>
                  </a:cubicBezTo>
                  <a:cubicBezTo>
                    <a:pt x="201176" y="46811"/>
                    <a:pt x="261349" y="122913"/>
                    <a:pt x="269313" y="210518"/>
                  </a:cubicBezTo>
                  <a:lnTo>
                    <a:pt x="269313" y="210518"/>
                  </a:lnTo>
                  <a:cubicBezTo>
                    <a:pt x="271968" y="227332"/>
                    <a:pt x="271083" y="245915"/>
                    <a:pt x="268429" y="264498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97" name="Freeform: Shape 623">
              <a:extLst>
                <a:ext uri="{FF2B5EF4-FFF2-40B4-BE49-F238E27FC236}">
                  <a16:creationId xmlns:a16="http://schemas.microsoft.com/office/drawing/2014/main" id="{1BE3E803-B7A1-5674-74E1-A88F1F38908A}"/>
                </a:ext>
              </a:extLst>
            </p:cNvPr>
            <p:cNvSpPr/>
            <p:nvPr/>
          </p:nvSpPr>
          <p:spPr>
            <a:xfrm>
              <a:off x="1139755" y="752610"/>
              <a:ext cx="159283" cy="203528"/>
            </a:xfrm>
            <a:custGeom>
              <a:avLst/>
              <a:gdLst>
                <a:gd name="connsiteX0" fmla="*/ 160610 w 159282"/>
                <a:gd name="connsiteY0" fmla="*/ 198661 h 203527"/>
                <a:gd name="connsiteX1" fmla="*/ 56191 w 159282"/>
                <a:gd name="connsiteY1" fmla="*/ 115480 h 203527"/>
                <a:gd name="connsiteX2" fmla="*/ 6637 w 159282"/>
                <a:gd name="connsiteY2" fmla="*/ 6637 h 203527"/>
                <a:gd name="connsiteX3" fmla="*/ 160610 w 159282"/>
                <a:gd name="connsiteY3" fmla="*/ 198661 h 203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282" h="203527">
                  <a:moveTo>
                    <a:pt x="160610" y="198661"/>
                  </a:moveTo>
                  <a:cubicBezTo>
                    <a:pt x="124329" y="183617"/>
                    <a:pt x="86278" y="154416"/>
                    <a:pt x="56191" y="115480"/>
                  </a:cubicBezTo>
                  <a:cubicBezTo>
                    <a:pt x="29644" y="80084"/>
                    <a:pt x="12831" y="42033"/>
                    <a:pt x="6637" y="6637"/>
                  </a:cubicBezTo>
                  <a:cubicBezTo>
                    <a:pt x="92472" y="34069"/>
                    <a:pt x="152646" y="110170"/>
                    <a:pt x="160610" y="198661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98" name="Freeform: Shape 624">
              <a:extLst>
                <a:ext uri="{FF2B5EF4-FFF2-40B4-BE49-F238E27FC236}">
                  <a16:creationId xmlns:a16="http://schemas.microsoft.com/office/drawing/2014/main" id="{D169360C-CC9A-5116-6F4C-A9CEA92F297A}"/>
                </a:ext>
              </a:extLst>
            </p:cNvPr>
            <p:cNvSpPr/>
            <p:nvPr/>
          </p:nvSpPr>
          <p:spPr>
            <a:xfrm>
              <a:off x="967199" y="864993"/>
              <a:ext cx="212377" cy="212377"/>
            </a:xfrm>
            <a:custGeom>
              <a:avLst/>
              <a:gdLst>
                <a:gd name="connsiteX0" fmla="*/ 210165 w 212376"/>
                <a:gd name="connsiteY0" fmla="*/ 108401 h 212376"/>
                <a:gd name="connsiteX1" fmla="*/ 108401 w 212376"/>
                <a:gd name="connsiteY1" fmla="*/ 210165 h 212376"/>
                <a:gd name="connsiteX2" fmla="*/ 6637 w 212376"/>
                <a:gd name="connsiteY2" fmla="*/ 108401 h 212376"/>
                <a:gd name="connsiteX3" fmla="*/ 108401 w 212376"/>
                <a:gd name="connsiteY3" fmla="*/ 6637 h 212376"/>
                <a:gd name="connsiteX4" fmla="*/ 210165 w 212376"/>
                <a:gd name="connsiteY4" fmla="*/ 108401 h 21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376" h="212376">
                  <a:moveTo>
                    <a:pt x="210165" y="108401"/>
                  </a:moveTo>
                  <a:cubicBezTo>
                    <a:pt x="210165" y="164603"/>
                    <a:pt x="164603" y="210165"/>
                    <a:pt x="108401" y="210165"/>
                  </a:cubicBezTo>
                  <a:cubicBezTo>
                    <a:pt x="52198" y="210165"/>
                    <a:pt x="6637" y="164603"/>
                    <a:pt x="6637" y="108401"/>
                  </a:cubicBezTo>
                  <a:cubicBezTo>
                    <a:pt x="6637" y="52198"/>
                    <a:pt x="52198" y="6637"/>
                    <a:pt x="108401" y="6637"/>
                  </a:cubicBezTo>
                  <a:cubicBezTo>
                    <a:pt x="164603" y="6637"/>
                    <a:pt x="210165" y="52198"/>
                    <a:pt x="210165" y="108401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999" name="Freeform: Shape 625">
              <a:extLst>
                <a:ext uri="{FF2B5EF4-FFF2-40B4-BE49-F238E27FC236}">
                  <a16:creationId xmlns:a16="http://schemas.microsoft.com/office/drawing/2014/main" id="{D8F3A3EB-260D-089A-C274-35BC01DAA2B3}"/>
                </a:ext>
              </a:extLst>
            </p:cNvPr>
            <p:cNvSpPr/>
            <p:nvPr/>
          </p:nvSpPr>
          <p:spPr>
            <a:xfrm>
              <a:off x="1011192" y="909012"/>
              <a:ext cx="123886" cy="123886"/>
            </a:xfrm>
            <a:custGeom>
              <a:avLst/>
              <a:gdLst>
                <a:gd name="connsiteX0" fmla="*/ 121041 w 123886"/>
                <a:gd name="connsiteY0" fmla="*/ 75885 h 123886"/>
                <a:gd name="connsiteX1" fmla="*/ 52904 w 123886"/>
                <a:gd name="connsiteY1" fmla="*/ 121015 h 123886"/>
                <a:gd name="connsiteX2" fmla="*/ 28126 w 123886"/>
                <a:gd name="connsiteY2" fmla="*/ 108626 h 123886"/>
                <a:gd name="connsiteX3" fmla="*/ 7773 w 123886"/>
                <a:gd name="connsiteY3" fmla="*/ 52878 h 123886"/>
                <a:gd name="connsiteX4" fmla="*/ 75911 w 123886"/>
                <a:gd name="connsiteY4" fmla="*/ 7747 h 123886"/>
                <a:gd name="connsiteX5" fmla="*/ 119271 w 123886"/>
                <a:gd name="connsiteY5" fmla="*/ 48453 h 123886"/>
                <a:gd name="connsiteX6" fmla="*/ 121041 w 123886"/>
                <a:gd name="connsiteY6" fmla="*/ 75885 h 1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86" h="123886">
                  <a:moveTo>
                    <a:pt x="121041" y="75885"/>
                  </a:moveTo>
                  <a:cubicBezTo>
                    <a:pt x="114847" y="106857"/>
                    <a:pt x="84760" y="127209"/>
                    <a:pt x="52904" y="121015"/>
                  </a:cubicBezTo>
                  <a:cubicBezTo>
                    <a:pt x="43170" y="119245"/>
                    <a:pt x="35205" y="114821"/>
                    <a:pt x="28126" y="108626"/>
                  </a:cubicBezTo>
                  <a:cubicBezTo>
                    <a:pt x="12198" y="95353"/>
                    <a:pt x="3349" y="74115"/>
                    <a:pt x="7773" y="52878"/>
                  </a:cubicBezTo>
                  <a:cubicBezTo>
                    <a:pt x="13968" y="21906"/>
                    <a:pt x="44054" y="1553"/>
                    <a:pt x="75911" y="7747"/>
                  </a:cubicBezTo>
                  <a:cubicBezTo>
                    <a:pt x="98034" y="12172"/>
                    <a:pt x="113962" y="28100"/>
                    <a:pt x="119271" y="48453"/>
                  </a:cubicBezTo>
                  <a:cubicBezTo>
                    <a:pt x="122811" y="57302"/>
                    <a:pt x="122811" y="66151"/>
                    <a:pt x="121041" y="75885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00" name="Freeform: Shape 626">
              <a:extLst>
                <a:ext uri="{FF2B5EF4-FFF2-40B4-BE49-F238E27FC236}">
                  <a16:creationId xmlns:a16="http://schemas.microsoft.com/office/drawing/2014/main" id="{44E0BBB4-D70C-A072-AF92-BFF9FBBCD8B6}"/>
                </a:ext>
              </a:extLst>
            </p:cNvPr>
            <p:cNvSpPr/>
            <p:nvPr/>
          </p:nvSpPr>
          <p:spPr>
            <a:xfrm>
              <a:off x="1030194" y="937329"/>
              <a:ext cx="106188" cy="97339"/>
            </a:xfrm>
            <a:custGeom>
              <a:avLst/>
              <a:gdLst>
                <a:gd name="connsiteX0" fmla="*/ 102039 w 106188"/>
                <a:gd name="connsiteY0" fmla="*/ 47568 h 97339"/>
                <a:gd name="connsiteX1" fmla="*/ 33902 w 106188"/>
                <a:gd name="connsiteY1" fmla="*/ 92698 h 97339"/>
                <a:gd name="connsiteX2" fmla="*/ 9125 w 106188"/>
                <a:gd name="connsiteY2" fmla="*/ 80310 h 97339"/>
                <a:gd name="connsiteX3" fmla="*/ 8240 w 106188"/>
                <a:gd name="connsiteY3" fmla="*/ 52878 h 97339"/>
                <a:gd name="connsiteX4" fmla="*/ 76377 w 106188"/>
                <a:gd name="connsiteY4" fmla="*/ 7748 h 97339"/>
                <a:gd name="connsiteX5" fmla="*/ 101155 w 106188"/>
                <a:gd name="connsiteY5" fmla="*/ 19251 h 97339"/>
                <a:gd name="connsiteX6" fmla="*/ 102039 w 106188"/>
                <a:gd name="connsiteY6" fmla="*/ 47568 h 9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188" h="97339">
                  <a:moveTo>
                    <a:pt x="102039" y="47568"/>
                  </a:moveTo>
                  <a:cubicBezTo>
                    <a:pt x="95845" y="78540"/>
                    <a:pt x="65758" y="98893"/>
                    <a:pt x="33902" y="92698"/>
                  </a:cubicBezTo>
                  <a:cubicBezTo>
                    <a:pt x="24168" y="90928"/>
                    <a:pt x="16204" y="86504"/>
                    <a:pt x="9125" y="80310"/>
                  </a:cubicBezTo>
                  <a:cubicBezTo>
                    <a:pt x="6470" y="71461"/>
                    <a:pt x="5585" y="62611"/>
                    <a:pt x="8240" y="52878"/>
                  </a:cubicBezTo>
                  <a:cubicBezTo>
                    <a:pt x="14434" y="21906"/>
                    <a:pt x="44521" y="1553"/>
                    <a:pt x="76377" y="7748"/>
                  </a:cubicBezTo>
                  <a:cubicBezTo>
                    <a:pt x="86111" y="9517"/>
                    <a:pt x="94075" y="13942"/>
                    <a:pt x="101155" y="19251"/>
                  </a:cubicBezTo>
                  <a:cubicBezTo>
                    <a:pt x="103809" y="28985"/>
                    <a:pt x="103809" y="37834"/>
                    <a:pt x="102039" y="47568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01" name="Freeform: Shape 627">
              <a:extLst>
                <a:ext uri="{FF2B5EF4-FFF2-40B4-BE49-F238E27FC236}">
                  <a16:creationId xmlns:a16="http://schemas.microsoft.com/office/drawing/2014/main" id="{407C1136-0B0A-8451-6820-49F5FBD8B072}"/>
                </a:ext>
              </a:extLst>
            </p:cNvPr>
            <p:cNvSpPr/>
            <p:nvPr/>
          </p:nvSpPr>
          <p:spPr>
            <a:xfrm>
              <a:off x="3052916" y="1980495"/>
              <a:ext cx="283169" cy="283169"/>
            </a:xfrm>
            <a:custGeom>
              <a:avLst/>
              <a:gdLst>
                <a:gd name="connsiteX0" fmla="*/ 259719 w 283169"/>
                <a:gd name="connsiteY0" fmla="*/ 192827 h 283169"/>
                <a:gd name="connsiteX1" fmla="*/ 149106 w 283169"/>
                <a:gd name="connsiteY1" fmla="*/ 284857 h 283169"/>
                <a:gd name="connsiteX2" fmla="*/ 6637 w 283169"/>
                <a:gd name="connsiteY2" fmla="*/ 114071 h 283169"/>
                <a:gd name="connsiteX3" fmla="*/ 117250 w 283169"/>
                <a:gd name="connsiteY3" fmla="*/ 22041 h 283169"/>
                <a:gd name="connsiteX4" fmla="*/ 195121 w 283169"/>
                <a:gd name="connsiteY4" fmla="*/ 16732 h 283169"/>
                <a:gd name="connsiteX5" fmla="*/ 203970 w 283169"/>
                <a:gd name="connsiteY5" fmla="*/ 22926 h 283169"/>
                <a:gd name="connsiteX6" fmla="*/ 211049 w 283169"/>
                <a:gd name="connsiteY6" fmla="*/ 30005 h 283169"/>
                <a:gd name="connsiteX7" fmla="*/ 268568 w 283169"/>
                <a:gd name="connsiteY7" fmla="*/ 99028 h 283169"/>
                <a:gd name="connsiteX8" fmla="*/ 273878 w 283169"/>
                <a:gd name="connsiteY8" fmla="*/ 106992 h 283169"/>
                <a:gd name="connsiteX9" fmla="*/ 279187 w 283169"/>
                <a:gd name="connsiteY9" fmla="*/ 116726 h 283169"/>
                <a:gd name="connsiteX10" fmla="*/ 259719 w 283169"/>
                <a:gd name="connsiteY10" fmla="*/ 192827 h 283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3169" h="283169">
                  <a:moveTo>
                    <a:pt x="259719" y="192827"/>
                  </a:moveTo>
                  <a:lnTo>
                    <a:pt x="149106" y="284857"/>
                  </a:lnTo>
                  <a:lnTo>
                    <a:pt x="6637" y="114071"/>
                  </a:lnTo>
                  <a:lnTo>
                    <a:pt x="117250" y="22041"/>
                  </a:lnTo>
                  <a:cubicBezTo>
                    <a:pt x="140257" y="3458"/>
                    <a:pt x="171229" y="1688"/>
                    <a:pt x="195121" y="16732"/>
                  </a:cubicBezTo>
                  <a:cubicBezTo>
                    <a:pt x="197776" y="18501"/>
                    <a:pt x="201315" y="21156"/>
                    <a:pt x="203970" y="22926"/>
                  </a:cubicBezTo>
                  <a:cubicBezTo>
                    <a:pt x="206625" y="24696"/>
                    <a:pt x="208395" y="27350"/>
                    <a:pt x="211049" y="30005"/>
                  </a:cubicBezTo>
                  <a:lnTo>
                    <a:pt x="268568" y="99028"/>
                  </a:lnTo>
                  <a:cubicBezTo>
                    <a:pt x="270338" y="101682"/>
                    <a:pt x="272993" y="104337"/>
                    <a:pt x="273878" y="106992"/>
                  </a:cubicBezTo>
                  <a:cubicBezTo>
                    <a:pt x="275647" y="110531"/>
                    <a:pt x="277417" y="113186"/>
                    <a:pt x="279187" y="116726"/>
                  </a:cubicBezTo>
                  <a:cubicBezTo>
                    <a:pt x="288921" y="143273"/>
                    <a:pt x="282727" y="174244"/>
                    <a:pt x="259719" y="192827"/>
                  </a:cubicBezTo>
                  <a:close/>
                </a:path>
              </a:pathLst>
            </a:custGeom>
            <a:solidFill>
              <a:srgbClr val="C959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02" name="Freeform: Shape 628">
              <a:extLst>
                <a:ext uri="{FF2B5EF4-FFF2-40B4-BE49-F238E27FC236}">
                  <a16:creationId xmlns:a16="http://schemas.microsoft.com/office/drawing/2014/main" id="{69C789F8-D9EF-AF90-FF68-F828913586AA}"/>
                </a:ext>
              </a:extLst>
            </p:cNvPr>
            <p:cNvSpPr/>
            <p:nvPr/>
          </p:nvSpPr>
          <p:spPr>
            <a:xfrm>
              <a:off x="3066987" y="2031758"/>
              <a:ext cx="203528" cy="221226"/>
            </a:xfrm>
            <a:custGeom>
              <a:avLst/>
              <a:gdLst>
                <a:gd name="connsiteX0" fmla="*/ 9347 w 203527"/>
                <a:gd name="connsiteY0" fmla="*/ 48953 h 221225"/>
                <a:gd name="connsiteX1" fmla="*/ 56975 w 203527"/>
                <a:gd name="connsiteY1" fmla="*/ 9347 h 221225"/>
                <a:gd name="connsiteX2" fmla="*/ 199558 w 203527"/>
                <a:gd name="connsiteY2" fmla="*/ 180808 h 221225"/>
                <a:gd name="connsiteX3" fmla="*/ 151930 w 203527"/>
                <a:gd name="connsiteY3" fmla="*/ 220414 h 22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527" h="221225">
                  <a:moveTo>
                    <a:pt x="9347" y="48953"/>
                  </a:moveTo>
                  <a:lnTo>
                    <a:pt x="56975" y="9347"/>
                  </a:lnTo>
                  <a:lnTo>
                    <a:pt x="199558" y="180808"/>
                  </a:lnTo>
                  <a:lnTo>
                    <a:pt x="151930" y="220414"/>
                  </a:lnTo>
                  <a:close/>
                </a:path>
              </a:pathLst>
            </a:custGeom>
            <a:solidFill>
              <a:srgbClr val="262625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03" name="Freeform: Shape 629">
              <a:extLst>
                <a:ext uri="{FF2B5EF4-FFF2-40B4-BE49-F238E27FC236}">
                  <a16:creationId xmlns:a16="http://schemas.microsoft.com/office/drawing/2014/main" id="{D2AE67B1-AA90-6CC0-01A7-3265288C8245}"/>
                </a:ext>
              </a:extLst>
            </p:cNvPr>
            <p:cNvSpPr/>
            <p:nvPr/>
          </p:nvSpPr>
          <p:spPr>
            <a:xfrm>
              <a:off x="3049781" y="2045221"/>
              <a:ext cx="203528" cy="221226"/>
            </a:xfrm>
            <a:custGeom>
              <a:avLst/>
              <a:gdLst>
                <a:gd name="connsiteX0" fmla="*/ 9347 w 203527"/>
                <a:gd name="connsiteY0" fmla="*/ 48953 h 221225"/>
                <a:gd name="connsiteX1" fmla="*/ 56975 w 203527"/>
                <a:gd name="connsiteY1" fmla="*/ 9347 h 221225"/>
                <a:gd name="connsiteX2" fmla="*/ 199558 w 203527"/>
                <a:gd name="connsiteY2" fmla="*/ 180808 h 221225"/>
                <a:gd name="connsiteX3" fmla="*/ 151930 w 203527"/>
                <a:gd name="connsiteY3" fmla="*/ 220414 h 22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527" h="221225">
                  <a:moveTo>
                    <a:pt x="9347" y="48953"/>
                  </a:moveTo>
                  <a:lnTo>
                    <a:pt x="56975" y="9347"/>
                  </a:lnTo>
                  <a:lnTo>
                    <a:pt x="199558" y="180808"/>
                  </a:lnTo>
                  <a:lnTo>
                    <a:pt x="151930" y="220414"/>
                  </a:lnTo>
                  <a:close/>
                </a:path>
              </a:pathLst>
            </a:custGeom>
            <a:solidFill>
              <a:srgbClr val="262625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04" name="Freeform: Shape 630">
              <a:extLst>
                <a:ext uri="{FF2B5EF4-FFF2-40B4-BE49-F238E27FC236}">
                  <a16:creationId xmlns:a16="http://schemas.microsoft.com/office/drawing/2014/main" id="{E9B4C1A2-C855-7474-127D-75AA87509C81}"/>
                </a:ext>
              </a:extLst>
            </p:cNvPr>
            <p:cNvSpPr/>
            <p:nvPr/>
          </p:nvSpPr>
          <p:spPr>
            <a:xfrm>
              <a:off x="3221115" y="1989705"/>
              <a:ext cx="115037" cy="123886"/>
            </a:xfrm>
            <a:custGeom>
              <a:avLst/>
              <a:gdLst>
                <a:gd name="connsiteX0" fmla="*/ 110987 w 115037"/>
                <a:gd name="connsiteY0" fmla="*/ 107516 h 123886"/>
                <a:gd name="connsiteX1" fmla="*/ 21612 w 115037"/>
                <a:gd name="connsiteY1" fmla="*/ 96897 h 123886"/>
                <a:gd name="connsiteX2" fmla="*/ 27807 w 115037"/>
                <a:gd name="connsiteY2" fmla="*/ 6637 h 123886"/>
                <a:gd name="connsiteX3" fmla="*/ 36656 w 115037"/>
                <a:gd name="connsiteY3" fmla="*/ 12831 h 123886"/>
                <a:gd name="connsiteX4" fmla="*/ 43735 w 115037"/>
                <a:gd name="connsiteY4" fmla="*/ 19910 h 123886"/>
                <a:gd name="connsiteX5" fmla="*/ 101254 w 115037"/>
                <a:gd name="connsiteY5" fmla="*/ 88933 h 123886"/>
                <a:gd name="connsiteX6" fmla="*/ 106563 w 115037"/>
                <a:gd name="connsiteY6" fmla="*/ 96897 h 123886"/>
                <a:gd name="connsiteX7" fmla="*/ 110987 w 115037"/>
                <a:gd name="connsiteY7" fmla="*/ 107516 h 1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37" h="123886">
                  <a:moveTo>
                    <a:pt x="110987" y="107516"/>
                  </a:moveTo>
                  <a:cubicBezTo>
                    <a:pt x="83556" y="128753"/>
                    <a:pt x="43735" y="124329"/>
                    <a:pt x="21612" y="96897"/>
                  </a:cubicBezTo>
                  <a:cubicBezTo>
                    <a:pt x="-510" y="70350"/>
                    <a:pt x="2144" y="30529"/>
                    <a:pt x="27807" y="6637"/>
                  </a:cubicBezTo>
                  <a:cubicBezTo>
                    <a:pt x="30461" y="8407"/>
                    <a:pt x="34001" y="11061"/>
                    <a:pt x="36656" y="12831"/>
                  </a:cubicBezTo>
                  <a:cubicBezTo>
                    <a:pt x="39310" y="14601"/>
                    <a:pt x="41080" y="17256"/>
                    <a:pt x="43735" y="19910"/>
                  </a:cubicBezTo>
                  <a:lnTo>
                    <a:pt x="101254" y="88933"/>
                  </a:lnTo>
                  <a:cubicBezTo>
                    <a:pt x="103023" y="91587"/>
                    <a:pt x="105678" y="94242"/>
                    <a:pt x="106563" y="96897"/>
                  </a:cubicBezTo>
                  <a:cubicBezTo>
                    <a:pt x="107448" y="101321"/>
                    <a:pt x="109218" y="103976"/>
                    <a:pt x="110987" y="107516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05" name="Freeform: Shape 631">
              <a:extLst>
                <a:ext uri="{FF2B5EF4-FFF2-40B4-BE49-F238E27FC236}">
                  <a16:creationId xmlns:a16="http://schemas.microsoft.com/office/drawing/2014/main" id="{C090EFF2-E795-0CCF-4071-40457449C06C}"/>
                </a:ext>
              </a:extLst>
            </p:cNvPr>
            <p:cNvSpPr/>
            <p:nvPr/>
          </p:nvSpPr>
          <p:spPr>
            <a:xfrm>
              <a:off x="3247347" y="1996784"/>
              <a:ext cx="79641" cy="97339"/>
            </a:xfrm>
            <a:custGeom>
              <a:avLst/>
              <a:gdLst>
                <a:gd name="connsiteX0" fmla="*/ 79446 w 79641"/>
                <a:gd name="connsiteY0" fmla="*/ 90703 h 97339"/>
                <a:gd name="connsiteX1" fmla="*/ 21927 w 79641"/>
                <a:gd name="connsiteY1" fmla="*/ 67695 h 97339"/>
                <a:gd name="connsiteX2" fmla="*/ 9538 w 79641"/>
                <a:gd name="connsiteY2" fmla="*/ 6637 h 97339"/>
                <a:gd name="connsiteX3" fmla="*/ 16618 w 79641"/>
                <a:gd name="connsiteY3" fmla="*/ 13716 h 97339"/>
                <a:gd name="connsiteX4" fmla="*/ 74136 w 79641"/>
                <a:gd name="connsiteY4" fmla="*/ 82739 h 97339"/>
                <a:gd name="connsiteX5" fmla="*/ 79446 w 79641"/>
                <a:gd name="connsiteY5" fmla="*/ 90703 h 9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641" h="97339">
                  <a:moveTo>
                    <a:pt x="79446" y="90703"/>
                  </a:moveTo>
                  <a:cubicBezTo>
                    <a:pt x="58208" y="93357"/>
                    <a:pt x="36085" y="85393"/>
                    <a:pt x="21927" y="67695"/>
                  </a:cubicBezTo>
                  <a:cubicBezTo>
                    <a:pt x="6884" y="49997"/>
                    <a:pt x="3344" y="26990"/>
                    <a:pt x="9538" y="6637"/>
                  </a:cubicBezTo>
                  <a:cubicBezTo>
                    <a:pt x="12193" y="8407"/>
                    <a:pt x="13963" y="11061"/>
                    <a:pt x="16618" y="13716"/>
                  </a:cubicBezTo>
                  <a:lnTo>
                    <a:pt x="74136" y="82739"/>
                  </a:lnTo>
                  <a:cubicBezTo>
                    <a:pt x="75906" y="85393"/>
                    <a:pt x="77676" y="88048"/>
                    <a:pt x="79446" y="90703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06" name="Freeform: Shape 632">
              <a:extLst>
                <a:ext uri="{FF2B5EF4-FFF2-40B4-BE49-F238E27FC236}">
                  <a16:creationId xmlns:a16="http://schemas.microsoft.com/office/drawing/2014/main" id="{9ED954E1-B861-2AAA-2059-0823982EB17A}"/>
                </a:ext>
              </a:extLst>
            </p:cNvPr>
            <p:cNvSpPr/>
            <p:nvPr/>
          </p:nvSpPr>
          <p:spPr>
            <a:xfrm>
              <a:off x="1585119" y="3197598"/>
              <a:ext cx="283169" cy="265471"/>
            </a:xfrm>
            <a:custGeom>
              <a:avLst/>
              <a:gdLst>
                <a:gd name="connsiteX0" fmla="*/ 282469 w 283169"/>
                <a:gd name="connsiteY0" fmla="*/ 177423 h 265470"/>
                <a:gd name="connsiteX1" fmla="*/ 242648 w 283169"/>
                <a:gd name="connsiteY1" fmla="*/ 210165 h 265470"/>
                <a:gd name="connsiteX2" fmla="*/ 238224 w 283169"/>
                <a:gd name="connsiteY2" fmla="*/ 211049 h 265470"/>
                <a:gd name="connsiteX3" fmla="*/ 220526 w 283169"/>
                <a:gd name="connsiteY3" fmla="*/ 215474 h 265470"/>
                <a:gd name="connsiteX4" fmla="*/ 220526 w 283169"/>
                <a:gd name="connsiteY4" fmla="*/ 215474 h 265470"/>
                <a:gd name="connsiteX5" fmla="*/ 209022 w 283169"/>
                <a:gd name="connsiteY5" fmla="*/ 218129 h 265470"/>
                <a:gd name="connsiteX6" fmla="*/ 73632 w 283169"/>
                <a:gd name="connsiteY6" fmla="*/ 249985 h 265470"/>
                <a:gd name="connsiteX7" fmla="*/ 17883 w 283169"/>
                <a:gd name="connsiteY7" fmla="*/ 263259 h 265470"/>
                <a:gd name="connsiteX8" fmla="*/ 7264 w 283169"/>
                <a:gd name="connsiteY8" fmla="*/ 250870 h 265470"/>
                <a:gd name="connsiteX9" fmla="*/ 30272 w 283169"/>
                <a:gd name="connsiteY9" fmla="*/ 198661 h 265470"/>
                <a:gd name="connsiteX10" fmla="*/ 86905 w 283169"/>
                <a:gd name="connsiteY10" fmla="*/ 71235 h 265470"/>
                <a:gd name="connsiteX11" fmla="*/ 91330 w 283169"/>
                <a:gd name="connsiteY11" fmla="*/ 60616 h 265470"/>
                <a:gd name="connsiteX12" fmla="*/ 91330 w 283169"/>
                <a:gd name="connsiteY12" fmla="*/ 60616 h 265470"/>
                <a:gd name="connsiteX13" fmla="*/ 98409 w 283169"/>
                <a:gd name="connsiteY13" fmla="*/ 43803 h 265470"/>
                <a:gd name="connsiteX14" fmla="*/ 100179 w 283169"/>
                <a:gd name="connsiteY14" fmla="*/ 39378 h 265470"/>
                <a:gd name="connsiteX15" fmla="*/ 140000 w 283169"/>
                <a:gd name="connsiteY15" fmla="*/ 6637 h 265470"/>
                <a:gd name="connsiteX16" fmla="*/ 282469 w 283169"/>
                <a:gd name="connsiteY16" fmla="*/ 177423 h 265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3169" h="265470">
                  <a:moveTo>
                    <a:pt x="282469" y="177423"/>
                  </a:moveTo>
                  <a:lnTo>
                    <a:pt x="242648" y="210165"/>
                  </a:lnTo>
                  <a:lnTo>
                    <a:pt x="238224" y="211049"/>
                  </a:lnTo>
                  <a:lnTo>
                    <a:pt x="220526" y="215474"/>
                  </a:lnTo>
                  <a:lnTo>
                    <a:pt x="220526" y="215474"/>
                  </a:lnTo>
                  <a:lnTo>
                    <a:pt x="209022" y="218129"/>
                  </a:lnTo>
                  <a:lnTo>
                    <a:pt x="73632" y="249985"/>
                  </a:lnTo>
                  <a:lnTo>
                    <a:pt x="17883" y="263259"/>
                  </a:lnTo>
                  <a:cubicBezTo>
                    <a:pt x="10804" y="265028"/>
                    <a:pt x="4609" y="257064"/>
                    <a:pt x="7264" y="250870"/>
                  </a:cubicBezTo>
                  <a:lnTo>
                    <a:pt x="30272" y="198661"/>
                  </a:lnTo>
                  <a:lnTo>
                    <a:pt x="86905" y="71235"/>
                  </a:lnTo>
                  <a:lnTo>
                    <a:pt x="91330" y="60616"/>
                  </a:lnTo>
                  <a:lnTo>
                    <a:pt x="91330" y="60616"/>
                  </a:lnTo>
                  <a:lnTo>
                    <a:pt x="98409" y="43803"/>
                  </a:lnTo>
                  <a:lnTo>
                    <a:pt x="100179" y="39378"/>
                  </a:lnTo>
                  <a:lnTo>
                    <a:pt x="140000" y="6637"/>
                  </a:lnTo>
                  <a:lnTo>
                    <a:pt x="282469" y="177423"/>
                  </a:lnTo>
                  <a:close/>
                </a:path>
              </a:pathLst>
            </a:custGeom>
            <a:solidFill>
              <a:srgbClr val="BFAE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07" name="Freeform: Shape 633">
              <a:extLst>
                <a:ext uri="{FF2B5EF4-FFF2-40B4-BE49-F238E27FC236}">
                  <a16:creationId xmlns:a16="http://schemas.microsoft.com/office/drawing/2014/main" id="{1BA39876-9EF9-CF96-0D7D-71A7FA59A0A7}"/>
                </a:ext>
              </a:extLst>
            </p:cNvPr>
            <p:cNvSpPr/>
            <p:nvPr/>
          </p:nvSpPr>
          <p:spPr>
            <a:xfrm>
              <a:off x="1584234" y="3390507"/>
              <a:ext cx="79641" cy="70792"/>
            </a:xfrm>
            <a:custGeom>
              <a:avLst/>
              <a:gdLst>
                <a:gd name="connsiteX0" fmla="*/ 73632 w 79641"/>
                <a:gd name="connsiteY0" fmla="*/ 57961 h 70792"/>
                <a:gd name="connsiteX1" fmla="*/ 33811 w 79641"/>
                <a:gd name="connsiteY1" fmla="*/ 67695 h 70792"/>
                <a:gd name="connsiteX2" fmla="*/ 22307 w 79641"/>
                <a:gd name="connsiteY2" fmla="*/ 70350 h 70792"/>
                <a:gd name="connsiteX3" fmla="*/ 17883 w 79641"/>
                <a:gd name="connsiteY3" fmla="*/ 71235 h 70792"/>
                <a:gd name="connsiteX4" fmla="*/ 7264 w 79641"/>
                <a:gd name="connsiteY4" fmla="*/ 58846 h 70792"/>
                <a:gd name="connsiteX5" fmla="*/ 9034 w 79641"/>
                <a:gd name="connsiteY5" fmla="*/ 54421 h 70792"/>
                <a:gd name="connsiteX6" fmla="*/ 13458 w 79641"/>
                <a:gd name="connsiteY6" fmla="*/ 43803 h 70792"/>
                <a:gd name="connsiteX7" fmla="*/ 30272 w 79641"/>
                <a:gd name="connsiteY7" fmla="*/ 6637 h 70792"/>
                <a:gd name="connsiteX8" fmla="*/ 57704 w 79641"/>
                <a:gd name="connsiteY8" fmla="*/ 27874 h 70792"/>
                <a:gd name="connsiteX9" fmla="*/ 73632 w 79641"/>
                <a:gd name="connsiteY9" fmla="*/ 57961 h 7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641" h="70792">
                  <a:moveTo>
                    <a:pt x="73632" y="57961"/>
                  </a:moveTo>
                  <a:lnTo>
                    <a:pt x="33811" y="67695"/>
                  </a:lnTo>
                  <a:lnTo>
                    <a:pt x="22307" y="70350"/>
                  </a:lnTo>
                  <a:lnTo>
                    <a:pt x="17883" y="71235"/>
                  </a:lnTo>
                  <a:cubicBezTo>
                    <a:pt x="10804" y="73005"/>
                    <a:pt x="4609" y="65040"/>
                    <a:pt x="7264" y="58846"/>
                  </a:cubicBezTo>
                  <a:lnTo>
                    <a:pt x="9034" y="54421"/>
                  </a:lnTo>
                  <a:lnTo>
                    <a:pt x="13458" y="43803"/>
                  </a:lnTo>
                  <a:lnTo>
                    <a:pt x="30272" y="6637"/>
                  </a:lnTo>
                  <a:cubicBezTo>
                    <a:pt x="40006" y="11946"/>
                    <a:pt x="49739" y="19025"/>
                    <a:pt x="57704" y="27874"/>
                  </a:cubicBezTo>
                  <a:cubicBezTo>
                    <a:pt x="65668" y="36723"/>
                    <a:pt x="70977" y="47342"/>
                    <a:pt x="73632" y="57961"/>
                  </a:cubicBezTo>
                  <a:close/>
                </a:path>
              </a:pathLst>
            </a:custGeom>
            <a:solidFill>
              <a:srgbClr val="3513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08" name="Freeform: Shape 634">
              <a:extLst>
                <a:ext uri="{FF2B5EF4-FFF2-40B4-BE49-F238E27FC236}">
                  <a16:creationId xmlns:a16="http://schemas.microsoft.com/office/drawing/2014/main" id="{17F4DAFB-2248-D237-782B-AF090FD10760}"/>
                </a:ext>
              </a:extLst>
            </p:cNvPr>
            <p:cNvSpPr/>
            <p:nvPr/>
          </p:nvSpPr>
          <p:spPr>
            <a:xfrm>
              <a:off x="1585119" y="3438291"/>
              <a:ext cx="26547" cy="26547"/>
            </a:xfrm>
            <a:custGeom>
              <a:avLst/>
              <a:gdLst>
                <a:gd name="connsiteX0" fmla="*/ 22307 w 26547"/>
                <a:gd name="connsiteY0" fmla="*/ 22565 h 26547"/>
                <a:gd name="connsiteX1" fmla="*/ 17883 w 26547"/>
                <a:gd name="connsiteY1" fmla="*/ 23450 h 26547"/>
                <a:gd name="connsiteX2" fmla="*/ 7264 w 26547"/>
                <a:gd name="connsiteY2" fmla="*/ 11061 h 26547"/>
                <a:gd name="connsiteX3" fmla="*/ 9034 w 26547"/>
                <a:gd name="connsiteY3" fmla="*/ 6637 h 26547"/>
                <a:gd name="connsiteX4" fmla="*/ 16113 w 26547"/>
                <a:gd name="connsiteY4" fmla="*/ 14601 h 26547"/>
                <a:gd name="connsiteX5" fmla="*/ 22307 w 26547"/>
                <a:gd name="connsiteY5" fmla="*/ 22565 h 2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47" h="26547">
                  <a:moveTo>
                    <a:pt x="22307" y="22565"/>
                  </a:moveTo>
                  <a:lnTo>
                    <a:pt x="17883" y="23450"/>
                  </a:lnTo>
                  <a:cubicBezTo>
                    <a:pt x="10804" y="25220"/>
                    <a:pt x="4609" y="17256"/>
                    <a:pt x="7264" y="11061"/>
                  </a:cubicBezTo>
                  <a:lnTo>
                    <a:pt x="9034" y="6637"/>
                  </a:lnTo>
                  <a:cubicBezTo>
                    <a:pt x="11689" y="9292"/>
                    <a:pt x="14343" y="11946"/>
                    <a:pt x="16113" y="14601"/>
                  </a:cubicBezTo>
                  <a:cubicBezTo>
                    <a:pt x="17883" y="16371"/>
                    <a:pt x="19653" y="19026"/>
                    <a:pt x="22307" y="22565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09" name="Freeform: Shape 635">
              <a:extLst>
                <a:ext uri="{FF2B5EF4-FFF2-40B4-BE49-F238E27FC236}">
                  <a16:creationId xmlns:a16="http://schemas.microsoft.com/office/drawing/2014/main" id="{BE6E7099-DACD-890F-8141-5904BE171588}"/>
                </a:ext>
              </a:extLst>
            </p:cNvPr>
            <p:cNvSpPr/>
            <p:nvPr/>
          </p:nvSpPr>
          <p:spPr>
            <a:xfrm>
              <a:off x="1585119" y="3427673"/>
              <a:ext cx="35396" cy="35396"/>
            </a:xfrm>
            <a:custGeom>
              <a:avLst/>
              <a:gdLst>
                <a:gd name="connsiteX0" fmla="*/ 33811 w 35396"/>
                <a:gd name="connsiteY0" fmla="*/ 30529 h 35396"/>
                <a:gd name="connsiteX1" fmla="*/ 22307 w 35396"/>
                <a:gd name="connsiteY1" fmla="*/ 33184 h 35396"/>
                <a:gd name="connsiteX2" fmla="*/ 17883 w 35396"/>
                <a:gd name="connsiteY2" fmla="*/ 34069 h 35396"/>
                <a:gd name="connsiteX3" fmla="*/ 7264 w 35396"/>
                <a:gd name="connsiteY3" fmla="*/ 21680 h 35396"/>
                <a:gd name="connsiteX4" fmla="*/ 9034 w 35396"/>
                <a:gd name="connsiteY4" fmla="*/ 17255 h 35396"/>
                <a:gd name="connsiteX5" fmla="*/ 13458 w 35396"/>
                <a:gd name="connsiteY5" fmla="*/ 6637 h 35396"/>
                <a:gd name="connsiteX6" fmla="*/ 24962 w 35396"/>
                <a:gd name="connsiteY6" fmla="*/ 18140 h 35396"/>
                <a:gd name="connsiteX7" fmla="*/ 33811 w 35396"/>
                <a:gd name="connsiteY7" fmla="*/ 30529 h 35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96" h="35396">
                  <a:moveTo>
                    <a:pt x="33811" y="30529"/>
                  </a:moveTo>
                  <a:lnTo>
                    <a:pt x="22307" y="33184"/>
                  </a:lnTo>
                  <a:lnTo>
                    <a:pt x="17883" y="34069"/>
                  </a:lnTo>
                  <a:cubicBezTo>
                    <a:pt x="10804" y="35838"/>
                    <a:pt x="4609" y="27874"/>
                    <a:pt x="7264" y="21680"/>
                  </a:cubicBezTo>
                  <a:lnTo>
                    <a:pt x="9034" y="17255"/>
                  </a:lnTo>
                  <a:lnTo>
                    <a:pt x="13458" y="6637"/>
                  </a:lnTo>
                  <a:cubicBezTo>
                    <a:pt x="17883" y="10176"/>
                    <a:pt x="21423" y="13716"/>
                    <a:pt x="24962" y="18140"/>
                  </a:cubicBezTo>
                  <a:cubicBezTo>
                    <a:pt x="27617" y="20795"/>
                    <a:pt x="31156" y="25220"/>
                    <a:pt x="33811" y="30529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10" name="Freeform: Shape 636">
              <a:extLst>
                <a:ext uri="{FF2B5EF4-FFF2-40B4-BE49-F238E27FC236}">
                  <a16:creationId xmlns:a16="http://schemas.microsoft.com/office/drawing/2014/main" id="{3239092D-AF1B-7B8A-B630-B02AA91668E6}"/>
                </a:ext>
              </a:extLst>
            </p:cNvPr>
            <p:cNvSpPr/>
            <p:nvPr/>
          </p:nvSpPr>
          <p:spPr>
            <a:xfrm>
              <a:off x="1669812" y="2147218"/>
              <a:ext cx="1460090" cy="1265412"/>
            </a:xfrm>
            <a:custGeom>
              <a:avLst/>
              <a:gdLst>
                <a:gd name="connsiteX0" fmla="*/ 1457878 w 1460090"/>
                <a:gd name="connsiteY0" fmla="*/ 180078 h 1265411"/>
                <a:gd name="connsiteX1" fmla="*/ 157070 w 1460090"/>
                <a:gd name="connsiteY1" fmla="*/ 1261430 h 1265411"/>
                <a:gd name="connsiteX2" fmla="*/ 152646 w 1460090"/>
                <a:gd name="connsiteY2" fmla="*/ 1262314 h 1265411"/>
                <a:gd name="connsiteX3" fmla="*/ 134948 w 1460090"/>
                <a:gd name="connsiteY3" fmla="*/ 1266739 h 1265411"/>
                <a:gd name="connsiteX4" fmla="*/ 140257 w 1460090"/>
                <a:gd name="connsiteY4" fmla="*/ 1250811 h 1265411"/>
                <a:gd name="connsiteX5" fmla="*/ 149991 w 1460090"/>
                <a:gd name="connsiteY5" fmla="*/ 1224264 h 1265411"/>
                <a:gd name="connsiteX6" fmla="*/ 144682 w 1460090"/>
                <a:gd name="connsiteY6" fmla="*/ 1217185 h 1265411"/>
                <a:gd name="connsiteX7" fmla="*/ 117250 w 1460090"/>
                <a:gd name="connsiteY7" fmla="*/ 1221609 h 1265411"/>
                <a:gd name="connsiteX8" fmla="*/ 89818 w 1460090"/>
                <a:gd name="connsiteY8" fmla="*/ 1226034 h 1265411"/>
                <a:gd name="connsiteX9" fmla="*/ 83623 w 1460090"/>
                <a:gd name="connsiteY9" fmla="*/ 1218954 h 1265411"/>
                <a:gd name="connsiteX10" fmla="*/ 93357 w 1460090"/>
                <a:gd name="connsiteY10" fmla="*/ 1193292 h 1265411"/>
                <a:gd name="connsiteX11" fmla="*/ 103091 w 1460090"/>
                <a:gd name="connsiteY11" fmla="*/ 1166745 h 1265411"/>
                <a:gd name="connsiteX12" fmla="*/ 97782 w 1460090"/>
                <a:gd name="connsiteY12" fmla="*/ 1159666 h 1265411"/>
                <a:gd name="connsiteX13" fmla="*/ 70350 w 1460090"/>
                <a:gd name="connsiteY13" fmla="*/ 1164090 h 1265411"/>
                <a:gd name="connsiteX14" fmla="*/ 42918 w 1460090"/>
                <a:gd name="connsiteY14" fmla="*/ 1168515 h 1265411"/>
                <a:gd name="connsiteX15" fmla="*/ 36724 w 1460090"/>
                <a:gd name="connsiteY15" fmla="*/ 1161436 h 1265411"/>
                <a:gd name="connsiteX16" fmla="*/ 46457 w 1460090"/>
                <a:gd name="connsiteY16" fmla="*/ 1135773 h 1265411"/>
                <a:gd name="connsiteX17" fmla="*/ 56191 w 1460090"/>
                <a:gd name="connsiteY17" fmla="*/ 1109226 h 1265411"/>
                <a:gd name="connsiteX18" fmla="*/ 50882 w 1460090"/>
                <a:gd name="connsiteY18" fmla="*/ 1102147 h 1265411"/>
                <a:gd name="connsiteX19" fmla="*/ 23450 w 1460090"/>
                <a:gd name="connsiteY19" fmla="*/ 1106572 h 1265411"/>
                <a:gd name="connsiteX20" fmla="*/ 6637 w 1460090"/>
                <a:gd name="connsiteY20" fmla="*/ 1109226 h 1265411"/>
                <a:gd name="connsiteX21" fmla="*/ 13716 w 1460090"/>
                <a:gd name="connsiteY21" fmla="*/ 1092413 h 1265411"/>
                <a:gd name="connsiteX22" fmla="*/ 15486 w 1460090"/>
                <a:gd name="connsiteY22" fmla="*/ 1087989 h 1265411"/>
                <a:gd name="connsiteX23" fmla="*/ 1316294 w 1460090"/>
                <a:gd name="connsiteY23" fmla="*/ 6637 h 1265411"/>
                <a:gd name="connsiteX24" fmla="*/ 1457878 w 1460090"/>
                <a:gd name="connsiteY24" fmla="*/ 180078 h 126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460090" h="1265411">
                  <a:moveTo>
                    <a:pt x="1457878" y="180078"/>
                  </a:moveTo>
                  <a:lnTo>
                    <a:pt x="157070" y="1261430"/>
                  </a:lnTo>
                  <a:cubicBezTo>
                    <a:pt x="155301" y="1262314"/>
                    <a:pt x="153531" y="1263199"/>
                    <a:pt x="152646" y="1262314"/>
                  </a:cubicBezTo>
                  <a:lnTo>
                    <a:pt x="134948" y="1266739"/>
                  </a:lnTo>
                  <a:lnTo>
                    <a:pt x="140257" y="1250811"/>
                  </a:lnTo>
                  <a:lnTo>
                    <a:pt x="149991" y="1224264"/>
                  </a:lnTo>
                  <a:cubicBezTo>
                    <a:pt x="150876" y="1220724"/>
                    <a:pt x="148221" y="1217185"/>
                    <a:pt x="144682" y="1217185"/>
                  </a:cubicBezTo>
                  <a:lnTo>
                    <a:pt x="117250" y="1221609"/>
                  </a:lnTo>
                  <a:lnTo>
                    <a:pt x="89818" y="1226034"/>
                  </a:lnTo>
                  <a:cubicBezTo>
                    <a:pt x="85393" y="1226918"/>
                    <a:pt x="81854" y="1222494"/>
                    <a:pt x="83623" y="1218954"/>
                  </a:cubicBezTo>
                  <a:lnTo>
                    <a:pt x="93357" y="1193292"/>
                  </a:lnTo>
                  <a:lnTo>
                    <a:pt x="103091" y="1166745"/>
                  </a:lnTo>
                  <a:cubicBezTo>
                    <a:pt x="103976" y="1163205"/>
                    <a:pt x="101321" y="1159666"/>
                    <a:pt x="97782" y="1159666"/>
                  </a:cubicBezTo>
                  <a:lnTo>
                    <a:pt x="70350" y="1164090"/>
                  </a:lnTo>
                  <a:lnTo>
                    <a:pt x="42918" y="1168515"/>
                  </a:lnTo>
                  <a:cubicBezTo>
                    <a:pt x="38493" y="1169400"/>
                    <a:pt x="34954" y="1164975"/>
                    <a:pt x="36724" y="1161436"/>
                  </a:cubicBezTo>
                  <a:lnTo>
                    <a:pt x="46457" y="1135773"/>
                  </a:lnTo>
                  <a:lnTo>
                    <a:pt x="56191" y="1109226"/>
                  </a:lnTo>
                  <a:cubicBezTo>
                    <a:pt x="57076" y="1105687"/>
                    <a:pt x="54422" y="1102147"/>
                    <a:pt x="50882" y="1102147"/>
                  </a:cubicBezTo>
                  <a:lnTo>
                    <a:pt x="23450" y="1106572"/>
                  </a:lnTo>
                  <a:lnTo>
                    <a:pt x="6637" y="1109226"/>
                  </a:lnTo>
                  <a:lnTo>
                    <a:pt x="13716" y="1092413"/>
                  </a:lnTo>
                  <a:cubicBezTo>
                    <a:pt x="13716" y="1090643"/>
                    <a:pt x="14601" y="1088874"/>
                    <a:pt x="15486" y="1087989"/>
                  </a:cubicBezTo>
                  <a:lnTo>
                    <a:pt x="1316294" y="6637"/>
                  </a:lnTo>
                  <a:lnTo>
                    <a:pt x="1457878" y="180078"/>
                  </a:lnTo>
                  <a:close/>
                </a:path>
              </a:pathLst>
            </a:custGeom>
            <a:solidFill>
              <a:srgbClr val="262625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11" name="Freeform: Shape 637">
              <a:extLst>
                <a:ext uri="{FF2B5EF4-FFF2-40B4-BE49-F238E27FC236}">
                  <a16:creationId xmlns:a16="http://schemas.microsoft.com/office/drawing/2014/main" id="{404E6FDA-CFC5-7C45-1EEA-C0E43497C4F4}"/>
                </a:ext>
              </a:extLst>
            </p:cNvPr>
            <p:cNvSpPr/>
            <p:nvPr/>
          </p:nvSpPr>
          <p:spPr>
            <a:xfrm>
              <a:off x="1665387" y="2147218"/>
              <a:ext cx="1468939" cy="1274261"/>
            </a:xfrm>
            <a:custGeom>
              <a:avLst/>
              <a:gdLst>
                <a:gd name="connsiteX0" fmla="*/ 1462303 w 1468939"/>
                <a:gd name="connsiteY0" fmla="*/ 180078 h 1274260"/>
                <a:gd name="connsiteX1" fmla="*/ 161495 w 1468939"/>
                <a:gd name="connsiteY1" fmla="*/ 1261430 h 1274260"/>
                <a:gd name="connsiteX2" fmla="*/ 157070 w 1468939"/>
                <a:gd name="connsiteY2" fmla="*/ 1262314 h 1274260"/>
                <a:gd name="connsiteX3" fmla="*/ 139372 w 1468939"/>
                <a:gd name="connsiteY3" fmla="*/ 1266739 h 1274260"/>
                <a:gd name="connsiteX4" fmla="*/ 139372 w 1468939"/>
                <a:gd name="connsiteY4" fmla="*/ 1266739 h 1274260"/>
                <a:gd name="connsiteX5" fmla="*/ 127868 w 1468939"/>
                <a:gd name="connsiteY5" fmla="*/ 1269394 h 1274260"/>
                <a:gd name="connsiteX6" fmla="*/ 129638 w 1468939"/>
                <a:gd name="connsiteY6" fmla="*/ 1263199 h 1274260"/>
                <a:gd name="connsiteX7" fmla="*/ 139372 w 1468939"/>
                <a:gd name="connsiteY7" fmla="*/ 1236652 h 1274260"/>
                <a:gd name="connsiteX8" fmla="*/ 134063 w 1468939"/>
                <a:gd name="connsiteY8" fmla="*/ 1229573 h 1274260"/>
                <a:gd name="connsiteX9" fmla="*/ 106631 w 1468939"/>
                <a:gd name="connsiteY9" fmla="*/ 1233998 h 1274260"/>
                <a:gd name="connsiteX10" fmla="*/ 79199 w 1468939"/>
                <a:gd name="connsiteY10" fmla="*/ 1238422 h 1274260"/>
                <a:gd name="connsiteX11" fmla="*/ 73005 w 1468939"/>
                <a:gd name="connsiteY11" fmla="*/ 1231343 h 1274260"/>
                <a:gd name="connsiteX12" fmla="*/ 82739 w 1468939"/>
                <a:gd name="connsiteY12" fmla="*/ 1205681 h 1274260"/>
                <a:gd name="connsiteX13" fmla="*/ 92472 w 1468939"/>
                <a:gd name="connsiteY13" fmla="*/ 1179134 h 1274260"/>
                <a:gd name="connsiteX14" fmla="*/ 87163 w 1468939"/>
                <a:gd name="connsiteY14" fmla="*/ 1172054 h 1274260"/>
                <a:gd name="connsiteX15" fmla="*/ 59731 w 1468939"/>
                <a:gd name="connsiteY15" fmla="*/ 1176479 h 1274260"/>
                <a:gd name="connsiteX16" fmla="*/ 32299 w 1468939"/>
                <a:gd name="connsiteY16" fmla="*/ 1180904 h 1274260"/>
                <a:gd name="connsiteX17" fmla="*/ 26105 w 1468939"/>
                <a:gd name="connsiteY17" fmla="*/ 1173824 h 1274260"/>
                <a:gd name="connsiteX18" fmla="*/ 35839 w 1468939"/>
                <a:gd name="connsiteY18" fmla="*/ 1148162 h 1274260"/>
                <a:gd name="connsiteX19" fmla="*/ 45573 w 1468939"/>
                <a:gd name="connsiteY19" fmla="*/ 1121615 h 1274260"/>
                <a:gd name="connsiteX20" fmla="*/ 40263 w 1468939"/>
                <a:gd name="connsiteY20" fmla="*/ 1114536 h 1274260"/>
                <a:gd name="connsiteX21" fmla="*/ 12831 w 1468939"/>
                <a:gd name="connsiteY21" fmla="*/ 1118960 h 1274260"/>
                <a:gd name="connsiteX22" fmla="*/ 6637 w 1468939"/>
                <a:gd name="connsiteY22" fmla="*/ 1119845 h 1274260"/>
                <a:gd name="connsiteX23" fmla="*/ 11061 w 1468939"/>
                <a:gd name="connsiteY23" fmla="*/ 1109226 h 1274260"/>
                <a:gd name="connsiteX24" fmla="*/ 11061 w 1468939"/>
                <a:gd name="connsiteY24" fmla="*/ 1109226 h 1274260"/>
                <a:gd name="connsiteX25" fmla="*/ 18141 w 1468939"/>
                <a:gd name="connsiteY25" fmla="*/ 1092413 h 1274260"/>
                <a:gd name="connsiteX26" fmla="*/ 19910 w 1468939"/>
                <a:gd name="connsiteY26" fmla="*/ 1087989 h 1274260"/>
                <a:gd name="connsiteX27" fmla="*/ 1320718 w 1468939"/>
                <a:gd name="connsiteY27" fmla="*/ 6637 h 1274260"/>
                <a:gd name="connsiteX28" fmla="*/ 1462303 w 1468939"/>
                <a:gd name="connsiteY28" fmla="*/ 180078 h 127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68939" h="1274260">
                  <a:moveTo>
                    <a:pt x="1462303" y="180078"/>
                  </a:moveTo>
                  <a:lnTo>
                    <a:pt x="161495" y="1261430"/>
                  </a:lnTo>
                  <a:cubicBezTo>
                    <a:pt x="159725" y="1262314"/>
                    <a:pt x="157955" y="1263199"/>
                    <a:pt x="157070" y="1262314"/>
                  </a:cubicBezTo>
                  <a:lnTo>
                    <a:pt x="139372" y="1266739"/>
                  </a:lnTo>
                  <a:lnTo>
                    <a:pt x="139372" y="1266739"/>
                  </a:lnTo>
                  <a:lnTo>
                    <a:pt x="127868" y="1269394"/>
                  </a:lnTo>
                  <a:lnTo>
                    <a:pt x="129638" y="1263199"/>
                  </a:lnTo>
                  <a:lnTo>
                    <a:pt x="139372" y="1236652"/>
                  </a:lnTo>
                  <a:cubicBezTo>
                    <a:pt x="140257" y="1233113"/>
                    <a:pt x="137602" y="1229573"/>
                    <a:pt x="134063" y="1229573"/>
                  </a:cubicBezTo>
                  <a:lnTo>
                    <a:pt x="106631" y="1233998"/>
                  </a:lnTo>
                  <a:lnTo>
                    <a:pt x="79199" y="1238422"/>
                  </a:lnTo>
                  <a:cubicBezTo>
                    <a:pt x="74774" y="1239307"/>
                    <a:pt x="71235" y="1234883"/>
                    <a:pt x="73005" y="1231343"/>
                  </a:cubicBezTo>
                  <a:lnTo>
                    <a:pt x="82739" y="1205681"/>
                  </a:lnTo>
                  <a:lnTo>
                    <a:pt x="92472" y="1179134"/>
                  </a:lnTo>
                  <a:cubicBezTo>
                    <a:pt x="93357" y="1175594"/>
                    <a:pt x="90703" y="1172054"/>
                    <a:pt x="87163" y="1172054"/>
                  </a:cubicBezTo>
                  <a:lnTo>
                    <a:pt x="59731" y="1176479"/>
                  </a:lnTo>
                  <a:lnTo>
                    <a:pt x="32299" y="1180904"/>
                  </a:lnTo>
                  <a:cubicBezTo>
                    <a:pt x="27875" y="1181788"/>
                    <a:pt x="24335" y="1177364"/>
                    <a:pt x="26105" y="1173824"/>
                  </a:cubicBezTo>
                  <a:lnTo>
                    <a:pt x="35839" y="1148162"/>
                  </a:lnTo>
                  <a:lnTo>
                    <a:pt x="45573" y="1121615"/>
                  </a:lnTo>
                  <a:cubicBezTo>
                    <a:pt x="46457" y="1118075"/>
                    <a:pt x="43803" y="1114536"/>
                    <a:pt x="40263" y="1114536"/>
                  </a:cubicBezTo>
                  <a:lnTo>
                    <a:pt x="12831" y="1118960"/>
                  </a:lnTo>
                  <a:lnTo>
                    <a:pt x="6637" y="1119845"/>
                  </a:lnTo>
                  <a:lnTo>
                    <a:pt x="11061" y="1109226"/>
                  </a:lnTo>
                  <a:lnTo>
                    <a:pt x="11061" y="1109226"/>
                  </a:lnTo>
                  <a:lnTo>
                    <a:pt x="18141" y="1092413"/>
                  </a:lnTo>
                  <a:cubicBezTo>
                    <a:pt x="18141" y="1090643"/>
                    <a:pt x="19026" y="1088874"/>
                    <a:pt x="19910" y="1087989"/>
                  </a:cubicBezTo>
                  <a:lnTo>
                    <a:pt x="1320718" y="6637"/>
                  </a:lnTo>
                  <a:lnTo>
                    <a:pt x="1462303" y="180078"/>
                  </a:lnTo>
                  <a:close/>
                </a:path>
              </a:pathLst>
            </a:custGeom>
            <a:solidFill>
              <a:srgbClr val="262625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12" name="Freeform: Shape 638">
              <a:extLst>
                <a:ext uri="{FF2B5EF4-FFF2-40B4-BE49-F238E27FC236}">
                  <a16:creationId xmlns:a16="http://schemas.microsoft.com/office/drawing/2014/main" id="{F0264C61-3761-975D-9682-CE3EE306B996}"/>
                </a:ext>
              </a:extLst>
            </p:cNvPr>
            <p:cNvSpPr/>
            <p:nvPr/>
          </p:nvSpPr>
          <p:spPr>
            <a:xfrm>
              <a:off x="1676891" y="2147218"/>
              <a:ext cx="1451241" cy="1265412"/>
            </a:xfrm>
            <a:custGeom>
              <a:avLst/>
              <a:gdLst>
                <a:gd name="connsiteX0" fmla="*/ 1450799 w 1451241"/>
                <a:gd name="connsiteY0" fmla="*/ 180078 h 1265411"/>
                <a:gd name="connsiteX1" fmla="*/ 149991 w 1451241"/>
                <a:gd name="connsiteY1" fmla="*/ 1261430 h 1265411"/>
                <a:gd name="connsiteX2" fmla="*/ 145567 w 1451241"/>
                <a:gd name="connsiteY2" fmla="*/ 1262314 h 1265411"/>
                <a:gd name="connsiteX3" fmla="*/ 142027 w 1451241"/>
                <a:gd name="connsiteY3" fmla="*/ 1255235 h 1265411"/>
                <a:gd name="connsiteX4" fmla="*/ 147336 w 1451241"/>
                <a:gd name="connsiteY4" fmla="*/ 1239307 h 1265411"/>
                <a:gd name="connsiteX5" fmla="*/ 157070 w 1451241"/>
                <a:gd name="connsiteY5" fmla="*/ 1212760 h 1265411"/>
                <a:gd name="connsiteX6" fmla="*/ 156185 w 1451241"/>
                <a:gd name="connsiteY6" fmla="*/ 1207451 h 1265411"/>
                <a:gd name="connsiteX7" fmla="*/ 150876 w 1451241"/>
                <a:gd name="connsiteY7" fmla="*/ 1205681 h 1265411"/>
                <a:gd name="connsiteX8" fmla="*/ 123444 w 1451241"/>
                <a:gd name="connsiteY8" fmla="*/ 1210105 h 1265411"/>
                <a:gd name="connsiteX9" fmla="*/ 96012 w 1451241"/>
                <a:gd name="connsiteY9" fmla="*/ 1214530 h 1265411"/>
                <a:gd name="connsiteX10" fmla="*/ 89818 w 1451241"/>
                <a:gd name="connsiteY10" fmla="*/ 1207451 h 1265411"/>
                <a:gd name="connsiteX11" fmla="*/ 99552 w 1451241"/>
                <a:gd name="connsiteY11" fmla="*/ 1181788 h 1265411"/>
                <a:gd name="connsiteX12" fmla="*/ 109286 w 1451241"/>
                <a:gd name="connsiteY12" fmla="*/ 1155241 h 1265411"/>
                <a:gd name="connsiteX13" fmla="*/ 108401 w 1451241"/>
                <a:gd name="connsiteY13" fmla="*/ 1149932 h 1265411"/>
                <a:gd name="connsiteX14" fmla="*/ 103976 w 1451241"/>
                <a:gd name="connsiteY14" fmla="*/ 1148162 h 1265411"/>
                <a:gd name="connsiteX15" fmla="*/ 76544 w 1451241"/>
                <a:gd name="connsiteY15" fmla="*/ 1152587 h 1265411"/>
                <a:gd name="connsiteX16" fmla="*/ 49112 w 1451241"/>
                <a:gd name="connsiteY16" fmla="*/ 1157011 h 1265411"/>
                <a:gd name="connsiteX17" fmla="*/ 43803 w 1451241"/>
                <a:gd name="connsiteY17" fmla="*/ 1155241 h 1265411"/>
                <a:gd name="connsiteX18" fmla="*/ 42918 w 1451241"/>
                <a:gd name="connsiteY18" fmla="*/ 1149932 h 1265411"/>
                <a:gd name="connsiteX19" fmla="*/ 52652 w 1451241"/>
                <a:gd name="connsiteY19" fmla="*/ 1124270 h 1265411"/>
                <a:gd name="connsiteX20" fmla="*/ 62386 w 1451241"/>
                <a:gd name="connsiteY20" fmla="*/ 1097723 h 1265411"/>
                <a:gd name="connsiteX21" fmla="*/ 61501 w 1451241"/>
                <a:gd name="connsiteY21" fmla="*/ 1092413 h 1265411"/>
                <a:gd name="connsiteX22" fmla="*/ 57076 w 1451241"/>
                <a:gd name="connsiteY22" fmla="*/ 1090643 h 1265411"/>
                <a:gd name="connsiteX23" fmla="*/ 29644 w 1451241"/>
                <a:gd name="connsiteY23" fmla="*/ 1095068 h 1265411"/>
                <a:gd name="connsiteX24" fmla="*/ 12831 w 1451241"/>
                <a:gd name="connsiteY24" fmla="*/ 1097723 h 1265411"/>
                <a:gd name="connsiteX25" fmla="*/ 6637 w 1451241"/>
                <a:gd name="connsiteY25" fmla="*/ 1092413 h 1265411"/>
                <a:gd name="connsiteX26" fmla="*/ 8407 w 1451241"/>
                <a:gd name="connsiteY26" fmla="*/ 1087989 h 1265411"/>
                <a:gd name="connsiteX27" fmla="*/ 1309214 w 1451241"/>
                <a:gd name="connsiteY27" fmla="*/ 6637 h 1265411"/>
                <a:gd name="connsiteX28" fmla="*/ 1450799 w 1451241"/>
                <a:gd name="connsiteY28" fmla="*/ 180078 h 126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51241" h="1265411">
                  <a:moveTo>
                    <a:pt x="1450799" y="180078"/>
                  </a:moveTo>
                  <a:lnTo>
                    <a:pt x="149991" y="1261430"/>
                  </a:lnTo>
                  <a:cubicBezTo>
                    <a:pt x="148221" y="1262314"/>
                    <a:pt x="146452" y="1263199"/>
                    <a:pt x="145567" y="1262314"/>
                  </a:cubicBezTo>
                  <a:cubicBezTo>
                    <a:pt x="142912" y="1261430"/>
                    <a:pt x="140257" y="1258775"/>
                    <a:pt x="142027" y="1255235"/>
                  </a:cubicBezTo>
                  <a:lnTo>
                    <a:pt x="147336" y="1239307"/>
                  </a:lnTo>
                  <a:lnTo>
                    <a:pt x="157070" y="1212760"/>
                  </a:lnTo>
                  <a:cubicBezTo>
                    <a:pt x="157955" y="1210990"/>
                    <a:pt x="157070" y="1209220"/>
                    <a:pt x="156185" y="1207451"/>
                  </a:cubicBezTo>
                  <a:cubicBezTo>
                    <a:pt x="155301" y="1205681"/>
                    <a:pt x="153531" y="1204796"/>
                    <a:pt x="150876" y="1205681"/>
                  </a:cubicBezTo>
                  <a:lnTo>
                    <a:pt x="123444" y="1210105"/>
                  </a:lnTo>
                  <a:lnTo>
                    <a:pt x="96012" y="1214530"/>
                  </a:lnTo>
                  <a:cubicBezTo>
                    <a:pt x="91588" y="1215415"/>
                    <a:pt x="88048" y="1210990"/>
                    <a:pt x="89818" y="1207451"/>
                  </a:cubicBezTo>
                  <a:lnTo>
                    <a:pt x="99552" y="1181788"/>
                  </a:lnTo>
                  <a:lnTo>
                    <a:pt x="109286" y="1155241"/>
                  </a:lnTo>
                  <a:cubicBezTo>
                    <a:pt x="110170" y="1153471"/>
                    <a:pt x="109286" y="1151702"/>
                    <a:pt x="108401" y="1149932"/>
                  </a:cubicBezTo>
                  <a:cubicBezTo>
                    <a:pt x="107516" y="1149047"/>
                    <a:pt x="105746" y="1148162"/>
                    <a:pt x="103976" y="1148162"/>
                  </a:cubicBezTo>
                  <a:lnTo>
                    <a:pt x="76544" y="1152587"/>
                  </a:lnTo>
                  <a:lnTo>
                    <a:pt x="49112" y="1157011"/>
                  </a:lnTo>
                  <a:cubicBezTo>
                    <a:pt x="47342" y="1157011"/>
                    <a:pt x="44688" y="1156126"/>
                    <a:pt x="43803" y="1155241"/>
                  </a:cubicBezTo>
                  <a:cubicBezTo>
                    <a:pt x="42918" y="1153471"/>
                    <a:pt x="42033" y="1151702"/>
                    <a:pt x="42918" y="1149932"/>
                  </a:cubicBezTo>
                  <a:lnTo>
                    <a:pt x="52652" y="1124270"/>
                  </a:lnTo>
                  <a:lnTo>
                    <a:pt x="62386" y="1097723"/>
                  </a:lnTo>
                  <a:cubicBezTo>
                    <a:pt x="63271" y="1095953"/>
                    <a:pt x="62386" y="1094183"/>
                    <a:pt x="61501" y="1092413"/>
                  </a:cubicBezTo>
                  <a:cubicBezTo>
                    <a:pt x="60616" y="1091528"/>
                    <a:pt x="58846" y="1090643"/>
                    <a:pt x="57076" y="1090643"/>
                  </a:cubicBezTo>
                  <a:lnTo>
                    <a:pt x="29644" y="1095068"/>
                  </a:lnTo>
                  <a:lnTo>
                    <a:pt x="12831" y="1097723"/>
                  </a:lnTo>
                  <a:cubicBezTo>
                    <a:pt x="9292" y="1098607"/>
                    <a:pt x="6637" y="1095953"/>
                    <a:pt x="6637" y="1092413"/>
                  </a:cubicBezTo>
                  <a:cubicBezTo>
                    <a:pt x="6637" y="1090643"/>
                    <a:pt x="7522" y="1088874"/>
                    <a:pt x="8407" y="1087989"/>
                  </a:cubicBezTo>
                  <a:lnTo>
                    <a:pt x="1309214" y="6637"/>
                  </a:lnTo>
                  <a:lnTo>
                    <a:pt x="1450799" y="180078"/>
                  </a:lnTo>
                  <a:close/>
                </a:path>
              </a:pathLst>
            </a:custGeom>
            <a:solidFill>
              <a:srgbClr val="E197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13" name="Freeform: Shape 639">
              <a:extLst>
                <a:ext uri="{FF2B5EF4-FFF2-40B4-BE49-F238E27FC236}">
                  <a16:creationId xmlns:a16="http://schemas.microsoft.com/office/drawing/2014/main" id="{C4E6BEBB-EFC1-1960-762F-546B4C3D913A}"/>
                </a:ext>
              </a:extLst>
            </p:cNvPr>
            <p:cNvSpPr/>
            <p:nvPr/>
          </p:nvSpPr>
          <p:spPr>
            <a:xfrm>
              <a:off x="1713691" y="2177304"/>
              <a:ext cx="1345053" cy="1132676"/>
            </a:xfrm>
            <a:custGeom>
              <a:avLst/>
              <a:gdLst>
                <a:gd name="connsiteX0" fmla="*/ 1295422 w 1345052"/>
                <a:gd name="connsiteY0" fmla="*/ 6637 h 1132676"/>
                <a:gd name="connsiteX1" fmla="*/ 1343207 w 1345052"/>
                <a:gd name="connsiteY1" fmla="*/ 64155 h 1132676"/>
                <a:gd name="connsiteX2" fmla="*/ 72486 w 1345052"/>
                <a:gd name="connsiteY2" fmla="*/ 1120730 h 1132676"/>
                <a:gd name="connsiteX3" fmla="*/ 68062 w 1345052"/>
                <a:gd name="connsiteY3" fmla="*/ 1118960 h 1132676"/>
                <a:gd name="connsiteX4" fmla="*/ 40630 w 1345052"/>
                <a:gd name="connsiteY4" fmla="*/ 1123385 h 1132676"/>
                <a:gd name="connsiteX5" fmla="*/ 13198 w 1345052"/>
                <a:gd name="connsiteY5" fmla="*/ 1127809 h 1132676"/>
                <a:gd name="connsiteX6" fmla="*/ 7888 w 1345052"/>
                <a:gd name="connsiteY6" fmla="*/ 1126039 h 1132676"/>
                <a:gd name="connsiteX7" fmla="*/ 7003 w 1345052"/>
                <a:gd name="connsiteY7" fmla="*/ 1120730 h 1132676"/>
                <a:gd name="connsiteX8" fmla="*/ 16737 w 1345052"/>
                <a:gd name="connsiteY8" fmla="*/ 1095068 h 1132676"/>
                <a:gd name="connsiteX9" fmla="*/ 26471 w 1345052"/>
                <a:gd name="connsiteY9" fmla="*/ 1068521 h 1132676"/>
                <a:gd name="connsiteX10" fmla="*/ 25586 w 1345052"/>
                <a:gd name="connsiteY10" fmla="*/ 1063211 h 1132676"/>
                <a:gd name="connsiteX11" fmla="*/ 1295422 w 1345052"/>
                <a:gd name="connsiteY11" fmla="*/ 6637 h 113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5052" h="1132676">
                  <a:moveTo>
                    <a:pt x="1295422" y="6637"/>
                  </a:moveTo>
                  <a:lnTo>
                    <a:pt x="1343207" y="64155"/>
                  </a:lnTo>
                  <a:lnTo>
                    <a:pt x="72486" y="1120730"/>
                  </a:lnTo>
                  <a:cubicBezTo>
                    <a:pt x="71601" y="1119845"/>
                    <a:pt x="69831" y="1118960"/>
                    <a:pt x="68062" y="1118960"/>
                  </a:cubicBezTo>
                  <a:lnTo>
                    <a:pt x="40630" y="1123385"/>
                  </a:lnTo>
                  <a:lnTo>
                    <a:pt x="13198" y="1127809"/>
                  </a:lnTo>
                  <a:cubicBezTo>
                    <a:pt x="11428" y="1127809"/>
                    <a:pt x="8773" y="1126924"/>
                    <a:pt x="7888" y="1126039"/>
                  </a:cubicBezTo>
                  <a:cubicBezTo>
                    <a:pt x="7003" y="1124270"/>
                    <a:pt x="6118" y="1122500"/>
                    <a:pt x="7003" y="1120730"/>
                  </a:cubicBezTo>
                  <a:lnTo>
                    <a:pt x="16737" y="1095068"/>
                  </a:lnTo>
                  <a:lnTo>
                    <a:pt x="26471" y="1068521"/>
                  </a:lnTo>
                  <a:cubicBezTo>
                    <a:pt x="27356" y="1066751"/>
                    <a:pt x="26471" y="1064981"/>
                    <a:pt x="25586" y="1063211"/>
                  </a:cubicBezTo>
                  <a:lnTo>
                    <a:pt x="1295422" y="6637"/>
                  </a:lnTo>
                  <a:close/>
                </a:path>
              </a:pathLst>
            </a:custGeom>
            <a:solidFill>
              <a:srgbClr val="262625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14" name="Freeform: Shape 640">
              <a:extLst>
                <a:ext uri="{FF2B5EF4-FFF2-40B4-BE49-F238E27FC236}">
                  <a16:creationId xmlns:a16="http://schemas.microsoft.com/office/drawing/2014/main" id="{5C950B06-A15C-92F9-D4F3-23086BD3E9CF}"/>
                </a:ext>
              </a:extLst>
            </p:cNvPr>
            <p:cNvSpPr/>
            <p:nvPr/>
          </p:nvSpPr>
          <p:spPr>
            <a:xfrm>
              <a:off x="1812593" y="2291457"/>
              <a:ext cx="1318506" cy="1123827"/>
            </a:xfrm>
            <a:custGeom>
              <a:avLst/>
              <a:gdLst>
                <a:gd name="connsiteX0" fmla="*/ 1292089 w 1318505"/>
                <a:gd name="connsiteY0" fmla="*/ 6637 h 1123827"/>
                <a:gd name="connsiteX1" fmla="*/ 1315982 w 1318505"/>
                <a:gd name="connsiteY1" fmla="*/ 34954 h 1123827"/>
                <a:gd name="connsiteX2" fmla="*/ 15174 w 1318505"/>
                <a:gd name="connsiteY2" fmla="*/ 1116305 h 1123827"/>
                <a:gd name="connsiteX3" fmla="*/ 10749 w 1318505"/>
                <a:gd name="connsiteY3" fmla="*/ 1117190 h 1123827"/>
                <a:gd name="connsiteX4" fmla="*/ 7210 w 1318505"/>
                <a:gd name="connsiteY4" fmla="*/ 1110111 h 1123827"/>
                <a:gd name="connsiteX5" fmla="*/ 12519 w 1318505"/>
                <a:gd name="connsiteY5" fmla="*/ 1094183 h 1123827"/>
                <a:gd name="connsiteX6" fmla="*/ 22253 w 1318505"/>
                <a:gd name="connsiteY6" fmla="*/ 1067636 h 1123827"/>
                <a:gd name="connsiteX7" fmla="*/ 21368 w 1318505"/>
                <a:gd name="connsiteY7" fmla="*/ 1062326 h 1123827"/>
                <a:gd name="connsiteX8" fmla="*/ 1292089 w 1318505"/>
                <a:gd name="connsiteY8" fmla="*/ 6637 h 112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8505" h="1123827">
                  <a:moveTo>
                    <a:pt x="1292089" y="6637"/>
                  </a:moveTo>
                  <a:lnTo>
                    <a:pt x="1315982" y="34954"/>
                  </a:lnTo>
                  <a:lnTo>
                    <a:pt x="15174" y="1116305"/>
                  </a:lnTo>
                  <a:cubicBezTo>
                    <a:pt x="13404" y="1117190"/>
                    <a:pt x="11634" y="1118075"/>
                    <a:pt x="10749" y="1117190"/>
                  </a:cubicBezTo>
                  <a:cubicBezTo>
                    <a:pt x="8095" y="1116305"/>
                    <a:pt x="5440" y="1113651"/>
                    <a:pt x="7210" y="1110111"/>
                  </a:cubicBezTo>
                  <a:lnTo>
                    <a:pt x="12519" y="1094183"/>
                  </a:lnTo>
                  <a:lnTo>
                    <a:pt x="22253" y="1067636"/>
                  </a:lnTo>
                  <a:cubicBezTo>
                    <a:pt x="23138" y="1065866"/>
                    <a:pt x="22253" y="1064096"/>
                    <a:pt x="21368" y="1062326"/>
                  </a:cubicBezTo>
                  <a:lnTo>
                    <a:pt x="1292089" y="6637"/>
                  </a:lnTo>
                  <a:close/>
                </a:path>
              </a:pathLst>
            </a:custGeom>
            <a:solidFill>
              <a:srgbClr val="262625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15" name="Freeform: Shape 641">
              <a:extLst>
                <a:ext uri="{FF2B5EF4-FFF2-40B4-BE49-F238E27FC236}">
                  <a16:creationId xmlns:a16="http://schemas.microsoft.com/office/drawing/2014/main" id="{F1066C2D-28F9-618F-06A9-AE69C2D94C87}"/>
                </a:ext>
              </a:extLst>
            </p:cNvPr>
            <p:cNvSpPr/>
            <p:nvPr/>
          </p:nvSpPr>
          <p:spPr>
            <a:xfrm>
              <a:off x="2926267" y="2146287"/>
              <a:ext cx="203528" cy="230075"/>
            </a:xfrm>
            <a:custGeom>
              <a:avLst/>
              <a:gdLst>
                <a:gd name="connsiteX0" fmla="*/ 9347 w 203527"/>
                <a:gd name="connsiteY0" fmla="*/ 50650 h 230074"/>
                <a:gd name="connsiteX1" fmla="*/ 59016 w 203527"/>
                <a:gd name="connsiteY1" fmla="*/ 9347 h 230074"/>
                <a:gd name="connsiteX2" fmla="*/ 201599 w 203527"/>
                <a:gd name="connsiteY2" fmla="*/ 180808 h 230074"/>
                <a:gd name="connsiteX3" fmla="*/ 151930 w 203527"/>
                <a:gd name="connsiteY3" fmla="*/ 222112 h 23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527" h="230074">
                  <a:moveTo>
                    <a:pt x="9347" y="50650"/>
                  </a:moveTo>
                  <a:lnTo>
                    <a:pt x="59016" y="9347"/>
                  </a:lnTo>
                  <a:lnTo>
                    <a:pt x="201599" y="180808"/>
                  </a:lnTo>
                  <a:lnTo>
                    <a:pt x="151930" y="222112"/>
                  </a:lnTo>
                  <a:close/>
                </a:path>
              </a:pathLst>
            </a:custGeom>
            <a:solidFill>
              <a:srgbClr val="262625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16" name="Freeform: Shape 642">
              <a:extLst>
                <a:ext uri="{FF2B5EF4-FFF2-40B4-BE49-F238E27FC236}">
                  <a16:creationId xmlns:a16="http://schemas.microsoft.com/office/drawing/2014/main" id="{9032919A-EAE6-C688-0677-54E4203C7A6C}"/>
                </a:ext>
              </a:extLst>
            </p:cNvPr>
            <p:cNvSpPr/>
            <p:nvPr/>
          </p:nvSpPr>
          <p:spPr>
            <a:xfrm>
              <a:off x="2941837" y="2146712"/>
              <a:ext cx="194679" cy="212377"/>
            </a:xfrm>
            <a:custGeom>
              <a:avLst/>
              <a:gdLst>
                <a:gd name="connsiteX0" fmla="*/ 9347 w 194678"/>
                <a:gd name="connsiteY0" fmla="*/ 37637 h 212376"/>
                <a:gd name="connsiteX1" fmla="*/ 43367 w 194678"/>
                <a:gd name="connsiteY1" fmla="*/ 9347 h 212376"/>
                <a:gd name="connsiteX2" fmla="*/ 185950 w 194678"/>
                <a:gd name="connsiteY2" fmla="*/ 180808 h 212376"/>
                <a:gd name="connsiteX3" fmla="*/ 151930 w 194678"/>
                <a:gd name="connsiteY3" fmla="*/ 209098 h 21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678" h="212376">
                  <a:moveTo>
                    <a:pt x="9347" y="37637"/>
                  </a:moveTo>
                  <a:lnTo>
                    <a:pt x="43367" y="9347"/>
                  </a:lnTo>
                  <a:lnTo>
                    <a:pt x="185950" y="180808"/>
                  </a:lnTo>
                  <a:lnTo>
                    <a:pt x="151930" y="209098"/>
                  </a:lnTo>
                  <a:close/>
                </a:path>
              </a:pathLst>
            </a:custGeom>
            <a:solidFill>
              <a:srgbClr val="262625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17" name="Freeform: Shape 643">
              <a:extLst>
                <a:ext uri="{FF2B5EF4-FFF2-40B4-BE49-F238E27FC236}">
                  <a16:creationId xmlns:a16="http://schemas.microsoft.com/office/drawing/2014/main" id="{72E916E3-B272-07D4-DE34-A66EFCF648E4}"/>
                </a:ext>
              </a:extLst>
            </p:cNvPr>
            <p:cNvSpPr/>
            <p:nvPr/>
          </p:nvSpPr>
          <p:spPr>
            <a:xfrm>
              <a:off x="3040580" y="2068668"/>
              <a:ext cx="185830" cy="212377"/>
            </a:xfrm>
            <a:custGeom>
              <a:avLst/>
              <a:gdLst>
                <a:gd name="connsiteX0" fmla="*/ 175600 w 185829"/>
                <a:gd name="connsiteY0" fmla="*/ 204648 h 212376"/>
                <a:gd name="connsiteX1" fmla="*/ 173830 w 185829"/>
                <a:gd name="connsiteY1" fmla="*/ 205533 h 212376"/>
                <a:gd name="connsiteX2" fmla="*/ 151708 w 185829"/>
                <a:gd name="connsiteY2" fmla="*/ 203763 h 212376"/>
                <a:gd name="connsiteX3" fmla="*/ 10123 w 185829"/>
                <a:gd name="connsiteY3" fmla="*/ 33862 h 212376"/>
                <a:gd name="connsiteX4" fmla="*/ 11893 w 185829"/>
                <a:gd name="connsiteY4" fmla="*/ 11740 h 212376"/>
                <a:gd name="connsiteX5" fmla="*/ 13663 w 185829"/>
                <a:gd name="connsiteY5" fmla="*/ 9970 h 212376"/>
                <a:gd name="connsiteX6" fmla="*/ 18972 w 185829"/>
                <a:gd name="connsiteY6" fmla="*/ 7315 h 212376"/>
                <a:gd name="connsiteX7" fmla="*/ 34900 w 185829"/>
                <a:gd name="connsiteY7" fmla="*/ 11740 h 212376"/>
                <a:gd name="connsiteX8" fmla="*/ 176485 w 185829"/>
                <a:gd name="connsiteY8" fmla="*/ 182526 h 212376"/>
                <a:gd name="connsiteX9" fmla="*/ 175600 w 185829"/>
                <a:gd name="connsiteY9" fmla="*/ 204648 h 21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29" h="212376">
                  <a:moveTo>
                    <a:pt x="175600" y="204648"/>
                  </a:moveTo>
                  <a:lnTo>
                    <a:pt x="173830" y="205533"/>
                  </a:lnTo>
                  <a:cubicBezTo>
                    <a:pt x="166751" y="210843"/>
                    <a:pt x="157017" y="209958"/>
                    <a:pt x="151708" y="203763"/>
                  </a:cubicBezTo>
                  <a:lnTo>
                    <a:pt x="10123" y="33862"/>
                  </a:lnTo>
                  <a:cubicBezTo>
                    <a:pt x="4814" y="27668"/>
                    <a:pt x="5699" y="17049"/>
                    <a:pt x="11893" y="11740"/>
                  </a:cubicBezTo>
                  <a:lnTo>
                    <a:pt x="13663" y="9970"/>
                  </a:lnTo>
                  <a:cubicBezTo>
                    <a:pt x="15433" y="9085"/>
                    <a:pt x="17202" y="7315"/>
                    <a:pt x="18972" y="7315"/>
                  </a:cubicBezTo>
                  <a:cubicBezTo>
                    <a:pt x="24282" y="5545"/>
                    <a:pt x="31361" y="7315"/>
                    <a:pt x="34900" y="11740"/>
                  </a:cubicBezTo>
                  <a:lnTo>
                    <a:pt x="176485" y="182526"/>
                  </a:lnTo>
                  <a:cubicBezTo>
                    <a:pt x="182679" y="188720"/>
                    <a:pt x="181794" y="198454"/>
                    <a:pt x="175600" y="204648"/>
                  </a:cubicBezTo>
                  <a:close/>
                </a:path>
              </a:pathLst>
            </a:custGeom>
            <a:solidFill>
              <a:srgbClr val="71717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18" name="Freeform: Shape 644">
              <a:extLst>
                <a:ext uri="{FF2B5EF4-FFF2-40B4-BE49-F238E27FC236}">
                  <a16:creationId xmlns:a16="http://schemas.microsoft.com/office/drawing/2014/main" id="{A00F7F21-A68E-946F-8CE7-68072235A4AA}"/>
                </a:ext>
              </a:extLst>
            </p:cNvPr>
            <p:cNvSpPr/>
            <p:nvPr/>
          </p:nvSpPr>
          <p:spPr>
            <a:xfrm>
              <a:off x="3014635" y="2090866"/>
              <a:ext cx="185830" cy="212377"/>
            </a:xfrm>
            <a:custGeom>
              <a:avLst/>
              <a:gdLst>
                <a:gd name="connsiteX0" fmla="*/ 174114 w 185829"/>
                <a:gd name="connsiteY0" fmla="*/ 204573 h 212376"/>
                <a:gd name="connsiteX1" fmla="*/ 150221 w 185829"/>
                <a:gd name="connsiteY1" fmla="*/ 202803 h 212376"/>
                <a:gd name="connsiteX2" fmla="*/ 10407 w 185829"/>
                <a:gd name="connsiteY2" fmla="*/ 34671 h 212376"/>
                <a:gd name="connsiteX3" fmla="*/ 6867 w 185829"/>
                <a:gd name="connsiteY3" fmla="*/ 22283 h 212376"/>
                <a:gd name="connsiteX4" fmla="*/ 13061 w 185829"/>
                <a:gd name="connsiteY4" fmla="*/ 10779 h 212376"/>
                <a:gd name="connsiteX5" fmla="*/ 36954 w 185829"/>
                <a:gd name="connsiteY5" fmla="*/ 12549 h 212376"/>
                <a:gd name="connsiteX6" fmla="*/ 176768 w 185829"/>
                <a:gd name="connsiteY6" fmla="*/ 180681 h 212376"/>
                <a:gd name="connsiteX7" fmla="*/ 180308 w 185829"/>
                <a:gd name="connsiteY7" fmla="*/ 193069 h 212376"/>
                <a:gd name="connsiteX8" fmla="*/ 174114 w 185829"/>
                <a:gd name="connsiteY8" fmla="*/ 204573 h 21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829" h="212376">
                  <a:moveTo>
                    <a:pt x="174114" y="204573"/>
                  </a:moveTo>
                  <a:cubicBezTo>
                    <a:pt x="167034" y="210767"/>
                    <a:pt x="156416" y="209882"/>
                    <a:pt x="150221" y="202803"/>
                  </a:cubicBezTo>
                  <a:lnTo>
                    <a:pt x="10407" y="34671"/>
                  </a:lnTo>
                  <a:cubicBezTo>
                    <a:pt x="7752" y="31132"/>
                    <a:pt x="5982" y="26707"/>
                    <a:pt x="6867" y="22283"/>
                  </a:cubicBezTo>
                  <a:cubicBezTo>
                    <a:pt x="6867" y="17858"/>
                    <a:pt x="9522" y="14319"/>
                    <a:pt x="13061" y="10779"/>
                  </a:cubicBezTo>
                  <a:cubicBezTo>
                    <a:pt x="20141" y="4585"/>
                    <a:pt x="30759" y="5470"/>
                    <a:pt x="36954" y="12549"/>
                  </a:cubicBezTo>
                  <a:lnTo>
                    <a:pt x="176768" y="180681"/>
                  </a:lnTo>
                  <a:cubicBezTo>
                    <a:pt x="179423" y="184220"/>
                    <a:pt x="181193" y="188645"/>
                    <a:pt x="180308" y="193069"/>
                  </a:cubicBezTo>
                  <a:cubicBezTo>
                    <a:pt x="180308" y="197494"/>
                    <a:pt x="177653" y="201033"/>
                    <a:pt x="174114" y="204573"/>
                  </a:cubicBezTo>
                  <a:close/>
                </a:path>
              </a:pathLst>
            </a:custGeom>
            <a:solidFill>
              <a:srgbClr val="5E5E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19" name="Freeform: Shape 645">
              <a:extLst>
                <a:ext uri="{FF2B5EF4-FFF2-40B4-BE49-F238E27FC236}">
                  <a16:creationId xmlns:a16="http://schemas.microsoft.com/office/drawing/2014/main" id="{6B78AC9C-622A-97D5-19F5-04CF1DF644A0}"/>
                </a:ext>
              </a:extLst>
            </p:cNvPr>
            <p:cNvSpPr/>
            <p:nvPr/>
          </p:nvSpPr>
          <p:spPr>
            <a:xfrm>
              <a:off x="2988371" y="2111875"/>
              <a:ext cx="185830" cy="212377"/>
            </a:xfrm>
            <a:custGeom>
              <a:avLst/>
              <a:gdLst>
                <a:gd name="connsiteX0" fmla="*/ 175600 w 185829"/>
                <a:gd name="connsiteY0" fmla="*/ 203917 h 212376"/>
                <a:gd name="connsiteX1" fmla="*/ 173830 w 185829"/>
                <a:gd name="connsiteY1" fmla="*/ 205687 h 212376"/>
                <a:gd name="connsiteX2" fmla="*/ 151708 w 185829"/>
                <a:gd name="connsiteY2" fmla="*/ 203917 h 212376"/>
                <a:gd name="connsiteX3" fmla="*/ 10123 w 185829"/>
                <a:gd name="connsiteY3" fmla="*/ 34015 h 212376"/>
                <a:gd name="connsiteX4" fmla="*/ 11893 w 185829"/>
                <a:gd name="connsiteY4" fmla="*/ 11893 h 212376"/>
                <a:gd name="connsiteX5" fmla="*/ 13663 w 185829"/>
                <a:gd name="connsiteY5" fmla="*/ 10123 h 212376"/>
                <a:gd name="connsiteX6" fmla="*/ 35785 w 185829"/>
                <a:gd name="connsiteY6" fmla="*/ 11893 h 212376"/>
                <a:gd name="connsiteX7" fmla="*/ 177370 w 185829"/>
                <a:gd name="connsiteY7" fmla="*/ 181794 h 212376"/>
                <a:gd name="connsiteX8" fmla="*/ 175600 w 185829"/>
                <a:gd name="connsiteY8" fmla="*/ 203917 h 21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829" h="212376">
                  <a:moveTo>
                    <a:pt x="175600" y="203917"/>
                  </a:moveTo>
                  <a:lnTo>
                    <a:pt x="173830" y="205687"/>
                  </a:lnTo>
                  <a:cubicBezTo>
                    <a:pt x="166751" y="210996"/>
                    <a:pt x="157017" y="210111"/>
                    <a:pt x="151708" y="203917"/>
                  </a:cubicBezTo>
                  <a:lnTo>
                    <a:pt x="10123" y="34015"/>
                  </a:lnTo>
                  <a:cubicBezTo>
                    <a:pt x="4814" y="27821"/>
                    <a:pt x="5699" y="17202"/>
                    <a:pt x="11893" y="11893"/>
                  </a:cubicBezTo>
                  <a:lnTo>
                    <a:pt x="13663" y="10123"/>
                  </a:lnTo>
                  <a:cubicBezTo>
                    <a:pt x="20742" y="4814"/>
                    <a:pt x="30476" y="5699"/>
                    <a:pt x="35785" y="11893"/>
                  </a:cubicBezTo>
                  <a:lnTo>
                    <a:pt x="177370" y="181794"/>
                  </a:lnTo>
                  <a:cubicBezTo>
                    <a:pt x="183564" y="188873"/>
                    <a:pt x="182679" y="198607"/>
                    <a:pt x="175600" y="203917"/>
                  </a:cubicBezTo>
                  <a:close/>
                </a:path>
              </a:pathLst>
            </a:custGeom>
            <a:solidFill>
              <a:srgbClr val="71717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20" name="Freeform: Shape 646">
              <a:extLst>
                <a:ext uri="{FF2B5EF4-FFF2-40B4-BE49-F238E27FC236}">
                  <a16:creationId xmlns:a16="http://schemas.microsoft.com/office/drawing/2014/main" id="{08851C62-C9B9-1CBF-1537-F275855BE320}"/>
                </a:ext>
              </a:extLst>
            </p:cNvPr>
            <p:cNvSpPr/>
            <p:nvPr/>
          </p:nvSpPr>
          <p:spPr>
            <a:xfrm>
              <a:off x="2962655" y="2133341"/>
              <a:ext cx="185830" cy="212377"/>
            </a:xfrm>
            <a:custGeom>
              <a:avLst/>
              <a:gdLst>
                <a:gd name="connsiteX0" fmla="*/ 174768 w 185829"/>
                <a:gd name="connsiteY0" fmla="*/ 204573 h 212376"/>
                <a:gd name="connsiteX1" fmla="*/ 150876 w 185829"/>
                <a:gd name="connsiteY1" fmla="*/ 202803 h 212376"/>
                <a:gd name="connsiteX2" fmla="*/ 10177 w 185829"/>
                <a:gd name="connsiteY2" fmla="*/ 33787 h 212376"/>
                <a:gd name="connsiteX3" fmla="*/ 6637 w 185829"/>
                <a:gd name="connsiteY3" fmla="*/ 22283 h 212376"/>
                <a:gd name="connsiteX4" fmla="*/ 8407 w 185829"/>
                <a:gd name="connsiteY4" fmla="*/ 16088 h 212376"/>
                <a:gd name="connsiteX5" fmla="*/ 12831 w 185829"/>
                <a:gd name="connsiteY5" fmla="*/ 10779 h 212376"/>
                <a:gd name="connsiteX6" fmla="*/ 36724 w 185829"/>
                <a:gd name="connsiteY6" fmla="*/ 12549 h 212376"/>
                <a:gd name="connsiteX7" fmla="*/ 176538 w 185829"/>
                <a:gd name="connsiteY7" fmla="*/ 180681 h 212376"/>
                <a:gd name="connsiteX8" fmla="*/ 180078 w 185829"/>
                <a:gd name="connsiteY8" fmla="*/ 193069 h 212376"/>
                <a:gd name="connsiteX9" fmla="*/ 174768 w 185829"/>
                <a:gd name="connsiteY9" fmla="*/ 204573 h 21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29" h="212376">
                  <a:moveTo>
                    <a:pt x="174768" y="204573"/>
                  </a:moveTo>
                  <a:cubicBezTo>
                    <a:pt x="167689" y="210767"/>
                    <a:pt x="157070" y="209882"/>
                    <a:pt x="150876" y="202803"/>
                  </a:cubicBezTo>
                  <a:lnTo>
                    <a:pt x="10177" y="33787"/>
                  </a:lnTo>
                  <a:cubicBezTo>
                    <a:pt x="7522" y="30247"/>
                    <a:pt x="6637" y="25822"/>
                    <a:pt x="6637" y="22283"/>
                  </a:cubicBezTo>
                  <a:cubicBezTo>
                    <a:pt x="6637" y="20513"/>
                    <a:pt x="7522" y="17858"/>
                    <a:pt x="8407" y="16088"/>
                  </a:cubicBezTo>
                  <a:cubicBezTo>
                    <a:pt x="9292" y="14319"/>
                    <a:pt x="11061" y="12549"/>
                    <a:pt x="12831" y="10779"/>
                  </a:cubicBezTo>
                  <a:cubicBezTo>
                    <a:pt x="19910" y="4585"/>
                    <a:pt x="30529" y="5470"/>
                    <a:pt x="36724" y="12549"/>
                  </a:cubicBezTo>
                  <a:lnTo>
                    <a:pt x="176538" y="180681"/>
                  </a:lnTo>
                  <a:cubicBezTo>
                    <a:pt x="179193" y="184220"/>
                    <a:pt x="180963" y="188645"/>
                    <a:pt x="180078" y="193069"/>
                  </a:cubicBezTo>
                  <a:cubicBezTo>
                    <a:pt x="180078" y="197494"/>
                    <a:pt x="178308" y="201918"/>
                    <a:pt x="174768" y="204573"/>
                  </a:cubicBezTo>
                  <a:close/>
                </a:path>
              </a:pathLst>
            </a:custGeom>
            <a:solidFill>
              <a:srgbClr val="5E5E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21" name="Freeform: Shape 647">
              <a:extLst>
                <a:ext uri="{FF2B5EF4-FFF2-40B4-BE49-F238E27FC236}">
                  <a16:creationId xmlns:a16="http://schemas.microsoft.com/office/drawing/2014/main" id="{8AF42156-9428-6327-30E8-4445C3CF2DC7}"/>
                </a:ext>
              </a:extLst>
            </p:cNvPr>
            <p:cNvSpPr/>
            <p:nvPr/>
          </p:nvSpPr>
          <p:spPr>
            <a:xfrm>
              <a:off x="2986944" y="2099791"/>
              <a:ext cx="168132" cy="159283"/>
            </a:xfrm>
            <a:custGeom>
              <a:avLst/>
              <a:gdLst>
                <a:gd name="connsiteX0" fmla="*/ 112768 w 168131"/>
                <a:gd name="connsiteY0" fmla="*/ 9347 h 159282"/>
                <a:gd name="connsiteX1" fmla="*/ 160295 w 168131"/>
                <a:gd name="connsiteY1" fmla="*/ 66500 h 159282"/>
                <a:gd name="connsiteX2" fmla="*/ 56874 w 168131"/>
                <a:gd name="connsiteY2" fmla="*/ 152503 h 159282"/>
                <a:gd name="connsiteX3" fmla="*/ 9347 w 168131"/>
                <a:gd name="connsiteY3" fmla="*/ 95349 h 159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131" h="159282">
                  <a:moveTo>
                    <a:pt x="112768" y="9347"/>
                  </a:moveTo>
                  <a:lnTo>
                    <a:pt x="160295" y="66500"/>
                  </a:lnTo>
                  <a:lnTo>
                    <a:pt x="56874" y="152503"/>
                  </a:lnTo>
                  <a:lnTo>
                    <a:pt x="9347" y="95349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22" name="Freeform: Shape 648">
              <a:extLst>
                <a:ext uri="{FF2B5EF4-FFF2-40B4-BE49-F238E27FC236}">
                  <a16:creationId xmlns:a16="http://schemas.microsoft.com/office/drawing/2014/main" id="{E810D509-6119-F93A-E7D7-56DC608742CA}"/>
                </a:ext>
              </a:extLst>
            </p:cNvPr>
            <p:cNvSpPr/>
            <p:nvPr/>
          </p:nvSpPr>
          <p:spPr>
            <a:xfrm>
              <a:off x="3010570" y="2127987"/>
              <a:ext cx="141585" cy="132735"/>
            </a:xfrm>
            <a:custGeom>
              <a:avLst/>
              <a:gdLst>
                <a:gd name="connsiteX0" fmla="*/ 112768 w 141584"/>
                <a:gd name="connsiteY0" fmla="*/ 9347 h 132735"/>
                <a:gd name="connsiteX1" fmla="*/ 136532 w 141584"/>
                <a:gd name="connsiteY1" fmla="*/ 37924 h 132735"/>
                <a:gd name="connsiteX2" fmla="*/ 33111 w 141584"/>
                <a:gd name="connsiteY2" fmla="*/ 123926 h 132735"/>
                <a:gd name="connsiteX3" fmla="*/ 9347 w 141584"/>
                <a:gd name="connsiteY3" fmla="*/ 95349 h 132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584" h="132735">
                  <a:moveTo>
                    <a:pt x="112768" y="9347"/>
                  </a:moveTo>
                  <a:lnTo>
                    <a:pt x="136532" y="37924"/>
                  </a:lnTo>
                  <a:lnTo>
                    <a:pt x="33111" y="123926"/>
                  </a:lnTo>
                  <a:lnTo>
                    <a:pt x="9347" y="95349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23" name="Freeform: Shape 649">
              <a:extLst>
                <a:ext uri="{FF2B5EF4-FFF2-40B4-BE49-F238E27FC236}">
                  <a16:creationId xmlns:a16="http://schemas.microsoft.com/office/drawing/2014/main" id="{D16EBEB8-1554-8DF7-8EB7-A60A9B3CC395}"/>
                </a:ext>
              </a:extLst>
            </p:cNvPr>
            <p:cNvSpPr/>
            <p:nvPr/>
          </p:nvSpPr>
          <p:spPr>
            <a:xfrm>
              <a:off x="2126560" y="2810148"/>
              <a:ext cx="2477729" cy="2548521"/>
            </a:xfrm>
            <a:custGeom>
              <a:avLst/>
              <a:gdLst>
                <a:gd name="connsiteX0" fmla="*/ 2393968 w 2477728"/>
                <a:gd name="connsiteY0" fmla="*/ 1720557 h 2548521"/>
                <a:gd name="connsiteX1" fmla="*/ 1432078 w 2477728"/>
                <a:gd name="connsiteY1" fmla="*/ 2497502 h 2548521"/>
                <a:gd name="connsiteX2" fmla="*/ 1131211 w 2477728"/>
                <a:gd name="connsiteY2" fmla="*/ 2465645 h 2548521"/>
                <a:gd name="connsiteX3" fmla="*/ 54284 w 2477728"/>
                <a:gd name="connsiteY3" fmla="*/ 1132096 h 2548521"/>
                <a:gd name="connsiteX4" fmla="*/ 86140 w 2477728"/>
                <a:gd name="connsiteY4" fmla="*/ 831229 h 2548521"/>
                <a:gd name="connsiteX5" fmla="*/ 1048030 w 2477728"/>
                <a:gd name="connsiteY5" fmla="*/ 54284 h 2548521"/>
                <a:gd name="connsiteX6" fmla="*/ 1348897 w 2477728"/>
                <a:gd name="connsiteY6" fmla="*/ 86140 h 2548521"/>
                <a:gd name="connsiteX7" fmla="*/ 2425825 w 2477728"/>
                <a:gd name="connsiteY7" fmla="*/ 1419690 h 2548521"/>
                <a:gd name="connsiteX8" fmla="*/ 2393968 w 2477728"/>
                <a:gd name="connsiteY8" fmla="*/ 1720557 h 254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7728" h="2548521">
                  <a:moveTo>
                    <a:pt x="2393968" y="1720557"/>
                  </a:moveTo>
                  <a:lnTo>
                    <a:pt x="1432078" y="2497502"/>
                  </a:lnTo>
                  <a:cubicBezTo>
                    <a:pt x="1340048" y="2571834"/>
                    <a:pt x="1205543" y="2557675"/>
                    <a:pt x="1131211" y="2465645"/>
                  </a:cubicBezTo>
                  <a:lnTo>
                    <a:pt x="54284" y="1132096"/>
                  </a:lnTo>
                  <a:cubicBezTo>
                    <a:pt x="-20048" y="1040066"/>
                    <a:pt x="-5890" y="905561"/>
                    <a:pt x="86140" y="831229"/>
                  </a:cubicBezTo>
                  <a:lnTo>
                    <a:pt x="1048030" y="54284"/>
                  </a:lnTo>
                  <a:cubicBezTo>
                    <a:pt x="1140060" y="-20048"/>
                    <a:pt x="1274566" y="-5890"/>
                    <a:pt x="1348897" y="86140"/>
                  </a:cubicBezTo>
                  <a:lnTo>
                    <a:pt x="2425825" y="1419690"/>
                  </a:lnTo>
                  <a:cubicBezTo>
                    <a:pt x="2500156" y="1511720"/>
                    <a:pt x="2485998" y="1646225"/>
                    <a:pt x="2393968" y="172055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24" name="Freeform: Shape 650">
              <a:extLst>
                <a:ext uri="{FF2B5EF4-FFF2-40B4-BE49-F238E27FC236}">
                  <a16:creationId xmlns:a16="http://schemas.microsoft.com/office/drawing/2014/main" id="{541D8ABF-5388-174A-7298-1AD299A769CC}"/>
                </a:ext>
              </a:extLst>
            </p:cNvPr>
            <p:cNvSpPr/>
            <p:nvPr/>
          </p:nvSpPr>
          <p:spPr>
            <a:xfrm>
              <a:off x="2108861" y="2788025"/>
              <a:ext cx="2477729" cy="2548521"/>
            </a:xfrm>
            <a:custGeom>
              <a:avLst/>
              <a:gdLst>
                <a:gd name="connsiteX0" fmla="*/ 2393968 w 2477728"/>
                <a:gd name="connsiteY0" fmla="*/ 1719672 h 2548521"/>
                <a:gd name="connsiteX1" fmla="*/ 1432078 w 2477728"/>
                <a:gd name="connsiteY1" fmla="*/ 2496617 h 2548521"/>
                <a:gd name="connsiteX2" fmla="*/ 1131211 w 2477728"/>
                <a:gd name="connsiteY2" fmla="*/ 2464760 h 2548521"/>
                <a:gd name="connsiteX3" fmla="*/ 54284 w 2477728"/>
                <a:gd name="connsiteY3" fmla="*/ 1132096 h 2548521"/>
                <a:gd name="connsiteX4" fmla="*/ 86140 w 2477728"/>
                <a:gd name="connsiteY4" fmla="*/ 831229 h 2548521"/>
                <a:gd name="connsiteX5" fmla="*/ 1048030 w 2477728"/>
                <a:gd name="connsiteY5" fmla="*/ 54284 h 2548521"/>
                <a:gd name="connsiteX6" fmla="*/ 1348897 w 2477728"/>
                <a:gd name="connsiteY6" fmla="*/ 86140 h 2548521"/>
                <a:gd name="connsiteX7" fmla="*/ 2425825 w 2477728"/>
                <a:gd name="connsiteY7" fmla="*/ 1419690 h 2548521"/>
                <a:gd name="connsiteX8" fmla="*/ 2393968 w 2477728"/>
                <a:gd name="connsiteY8" fmla="*/ 1719672 h 254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7728" h="2548521">
                  <a:moveTo>
                    <a:pt x="2393968" y="1719672"/>
                  </a:moveTo>
                  <a:lnTo>
                    <a:pt x="1432078" y="2496617"/>
                  </a:lnTo>
                  <a:cubicBezTo>
                    <a:pt x="1340048" y="2570949"/>
                    <a:pt x="1205543" y="2556790"/>
                    <a:pt x="1131211" y="2464760"/>
                  </a:cubicBezTo>
                  <a:lnTo>
                    <a:pt x="54284" y="1132096"/>
                  </a:lnTo>
                  <a:cubicBezTo>
                    <a:pt x="-20048" y="1040066"/>
                    <a:pt x="-5890" y="905561"/>
                    <a:pt x="86140" y="831229"/>
                  </a:cubicBezTo>
                  <a:lnTo>
                    <a:pt x="1048030" y="54284"/>
                  </a:lnTo>
                  <a:cubicBezTo>
                    <a:pt x="1140060" y="-20048"/>
                    <a:pt x="1274566" y="-5890"/>
                    <a:pt x="1348897" y="86140"/>
                  </a:cubicBezTo>
                  <a:lnTo>
                    <a:pt x="2425825" y="1419690"/>
                  </a:lnTo>
                  <a:cubicBezTo>
                    <a:pt x="2500156" y="1511720"/>
                    <a:pt x="2485113" y="1646225"/>
                    <a:pt x="2393968" y="171967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25" name="Freeform: Shape 651">
              <a:extLst>
                <a:ext uri="{FF2B5EF4-FFF2-40B4-BE49-F238E27FC236}">
                  <a16:creationId xmlns:a16="http://schemas.microsoft.com/office/drawing/2014/main" id="{80EE4860-A722-796F-84B1-F2EB5451D2C1}"/>
                </a:ext>
              </a:extLst>
            </p:cNvPr>
            <p:cNvSpPr/>
            <p:nvPr/>
          </p:nvSpPr>
          <p:spPr>
            <a:xfrm>
              <a:off x="2092796" y="2785233"/>
              <a:ext cx="2451182" cy="2504276"/>
            </a:xfrm>
            <a:custGeom>
              <a:avLst/>
              <a:gdLst>
                <a:gd name="connsiteX0" fmla="*/ 1326912 w 2451181"/>
                <a:gd name="connsiteY0" fmla="*/ 42033 h 2504276"/>
                <a:gd name="connsiteX1" fmla="*/ 2403840 w 2451181"/>
                <a:gd name="connsiteY1" fmla="*/ 1375582 h 2504276"/>
                <a:gd name="connsiteX2" fmla="*/ 2371983 w 2451181"/>
                <a:gd name="connsiteY2" fmla="*/ 1676449 h 2504276"/>
                <a:gd name="connsiteX3" fmla="*/ 1410093 w 2451181"/>
                <a:gd name="connsiteY3" fmla="*/ 2453394 h 2504276"/>
                <a:gd name="connsiteX4" fmla="*/ 1109226 w 2451181"/>
                <a:gd name="connsiteY4" fmla="*/ 2421538 h 2504276"/>
                <a:gd name="connsiteX5" fmla="*/ 33184 w 2451181"/>
                <a:gd name="connsiteY5" fmla="*/ 1087989 h 2504276"/>
                <a:gd name="connsiteX6" fmla="*/ 6637 w 2451181"/>
                <a:gd name="connsiteY6" fmla="*/ 1045513 h 2504276"/>
                <a:gd name="connsiteX7" fmla="*/ 74774 w 2451181"/>
                <a:gd name="connsiteY7" fmla="*/ 934015 h 2504276"/>
                <a:gd name="connsiteX8" fmla="*/ 1168515 w 2451181"/>
                <a:gd name="connsiteY8" fmla="*/ 49997 h 2504276"/>
                <a:gd name="connsiteX9" fmla="*/ 1291516 w 2451181"/>
                <a:gd name="connsiteY9" fmla="*/ 6637 h 2504276"/>
                <a:gd name="connsiteX10" fmla="*/ 1326912 w 2451181"/>
                <a:gd name="connsiteY10" fmla="*/ 42033 h 250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181" h="2504276">
                  <a:moveTo>
                    <a:pt x="1326912" y="42033"/>
                  </a:moveTo>
                  <a:lnTo>
                    <a:pt x="2403840" y="1375582"/>
                  </a:lnTo>
                  <a:cubicBezTo>
                    <a:pt x="2478171" y="1467612"/>
                    <a:pt x="2464013" y="1602117"/>
                    <a:pt x="2371983" y="1676449"/>
                  </a:cubicBezTo>
                  <a:lnTo>
                    <a:pt x="1410093" y="2453394"/>
                  </a:lnTo>
                  <a:cubicBezTo>
                    <a:pt x="1318063" y="2527726"/>
                    <a:pt x="1183558" y="2513568"/>
                    <a:pt x="1109226" y="2421538"/>
                  </a:cubicBezTo>
                  <a:lnTo>
                    <a:pt x="33184" y="1087989"/>
                  </a:lnTo>
                  <a:cubicBezTo>
                    <a:pt x="22565" y="1074715"/>
                    <a:pt x="13716" y="1060557"/>
                    <a:pt x="6637" y="1045513"/>
                  </a:cubicBezTo>
                  <a:cubicBezTo>
                    <a:pt x="15486" y="1003038"/>
                    <a:pt x="38493" y="963217"/>
                    <a:pt x="74774" y="934015"/>
                  </a:cubicBezTo>
                  <a:lnTo>
                    <a:pt x="1168515" y="49997"/>
                  </a:lnTo>
                  <a:cubicBezTo>
                    <a:pt x="1204796" y="20795"/>
                    <a:pt x="1248156" y="6637"/>
                    <a:pt x="1291516" y="6637"/>
                  </a:cubicBezTo>
                  <a:cubicBezTo>
                    <a:pt x="1303905" y="17256"/>
                    <a:pt x="1316294" y="28759"/>
                    <a:pt x="1326912" y="4203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26" name="Freeform: Shape 652">
              <a:extLst>
                <a:ext uri="{FF2B5EF4-FFF2-40B4-BE49-F238E27FC236}">
                  <a16:creationId xmlns:a16="http://schemas.microsoft.com/office/drawing/2014/main" id="{8F0DFBB6-13E2-45AC-B0E9-BC6C51BB0642}"/>
                </a:ext>
              </a:extLst>
            </p:cNvPr>
            <p:cNvSpPr/>
            <p:nvPr/>
          </p:nvSpPr>
          <p:spPr>
            <a:xfrm>
              <a:off x="2137926" y="2840097"/>
              <a:ext cx="1787504" cy="1654769"/>
            </a:xfrm>
            <a:custGeom>
              <a:avLst/>
              <a:gdLst>
                <a:gd name="connsiteX0" fmla="*/ 1326912 w 1787504"/>
                <a:gd name="connsiteY0" fmla="*/ 42918 h 1654769"/>
                <a:gd name="connsiteX1" fmla="*/ 1784407 w 1787504"/>
                <a:gd name="connsiteY1" fmla="*/ 609256 h 1654769"/>
                <a:gd name="connsiteX2" fmla="*/ 1742817 w 1787504"/>
                <a:gd name="connsiteY2" fmla="*/ 700401 h 1654769"/>
                <a:gd name="connsiteX3" fmla="*/ 1401244 w 1787504"/>
                <a:gd name="connsiteY3" fmla="*/ 1115420 h 1654769"/>
                <a:gd name="connsiteX4" fmla="*/ 1065866 w 1787504"/>
                <a:gd name="connsiteY4" fmla="*/ 1386201 h 1654769"/>
                <a:gd name="connsiteX5" fmla="*/ 588903 w 1787504"/>
                <a:gd name="connsiteY5" fmla="*/ 1633089 h 1654769"/>
                <a:gd name="connsiteX6" fmla="*/ 490679 w 1787504"/>
                <a:gd name="connsiteY6" fmla="*/ 1654326 h 1654769"/>
                <a:gd name="connsiteX7" fmla="*/ 33184 w 1787504"/>
                <a:gd name="connsiteY7" fmla="*/ 1087988 h 1654769"/>
                <a:gd name="connsiteX8" fmla="*/ 6637 w 1787504"/>
                <a:gd name="connsiteY8" fmla="*/ 1045513 h 1654769"/>
                <a:gd name="connsiteX9" fmla="*/ 74774 w 1787504"/>
                <a:gd name="connsiteY9" fmla="*/ 934015 h 1654769"/>
                <a:gd name="connsiteX10" fmla="*/ 1168515 w 1787504"/>
                <a:gd name="connsiteY10" fmla="*/ 49997 h 1654769"/>
                <a:gd name="connsiteX11" fmla="*/ 1291516 w 1787504"/>
                <a:gd name="connsiteY11" fmla="*/ 6637 h 1654769"/>
                <a:gd name="connsiteX12" fmla="*/ 1326912 w 1787504"/>
                <a:gd name="connsiteY12" fmla="*/ 42918 h 16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504" h="1654769">
                  <a:moveTo>
                    <a:pt x="1326912" y="42918"/>
                  </a:moveTo>
                  <a:lnTo>
                    <a:pt x="1784407" y="609256"/>
                  </a:lnTo>
                  <a:cubicBezTo>
                    <a:pt x="1779098" y="641997"/>
                    <a:pt x="1764939" y="673854"/>
                    <a:pt x="1742817" y="700401"/>
                  </a:cubicBezTo>
                  <a:lnTo>
                    <a:pt x="1401244" y="1115420"/>
                  </a:lnTo>
                  <a:cubicBezTo>
                    <a:pt x="1309214" y="1227803"/>
                    <a:pt x="1195062" y="1319833"/>
                    <a:pt x="1065866" y="1386201"/>
                  </a:cubicBezTo>
                  <a:lnTo>
                    <a:pt x="588903" y="1633089"/>
                  </a:lnTo>
                  <a:cubicBezTo>
                    <a:pt x="557931" y="1649017"/>
                    <a:pt x="524305" y="1656096"/>
                    <a:pt x="490679" y="1654326"/>
                  </a:cubicBezTo>
                  <a:lnTo>
                    <a:pt x="33184" y="1087988"/>
                  </a:lnTo>
                  <a:cubicBezTo>
                    <a:pt x="22565" y="1074715"/>
                    <a:pt x="13716" y="1060556"/>
                    <a:pt x="6637" y="1045513"/>
                  </a:cubicBezTo>
                  <a:cubicBezTo>
                    <a:pt x="15486" y="1003038"/>
                    <a:pt x="38493" y="963217"/>
                    <a:pt x="74774" y="934015"/>
                  </a:cubicBezTo>
                  <a:lnTo>
                    <a:pt x="1168515" y="49997"/>
                  </a:lnTo>
                  <a:cubicBezTo>
                    <a:pt x="1204796" y="20795"/>
                    <a:pt x="1248156" y="6637"/>
                    <a:pt x="1291516" y="6637"/>
                  </a:cubicBezTo>
                  <a:cubicBezTo>
                    <a:pt x="1303905" y="18140"/>
                    <a:pt x="1316294" y="29644"/>
                    <a:pt x="1326912" y="42918"/>
                  </a:cubicBezTo>
                  <a:close/>
                </a:path>
              </a:pathLst>
            </a:custGeom>
            <a:solidFill>
              <a:srgbClr val="262625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27" name="Freeform: Shape 653">
              <a:extLst>
                <a:ext uri="{FF2B5EF4-FFF2-40B4-BE49-F238E27FC236}">
                  <a16:creationId xmlns:a16="http://schemas.microsoft.com/office/drawing/2014/main" id="{3A896E8E-A570-C90E-70B5-385507EC7093}"/>
                </a:ext>
              </a:extLst>
            </p:cNvPr>
            <p:cNvSpPr/>
            <p:nvPr/>
          </p:nvSpPr>
          <p:spPr>
            <a:xfrm>
              <a:off x="2137041" y="2840097"/>
              <a:ext cx="1858297" cy="1743259"/>
            </a:xfrm>
            <a:custGeom>
              <a:avLst/>
              <a:gdLst>
                <a:gd name="connsiteX0" fmla="*/ 1327797 w 1858296"/>
                <a:gd name="connsiteY0" fmla="*/ 42918 h 1743259"/>
                <a:gd name="connsiteX1" fmla="*/ 1855200 w 1858296"/>
                <a:gd name="connsiteY1" fmla="*/ 695976 h 1743259"/>
                <a:gd name="connsiteX2" fmla="*/ 1813609 w 1858296"/>
                <a:gd name="connsiteY2" fmla="*/ 787121 h 1743259"/>
                <a:gd name="connsiteX3" fmla="*/ 1472037 w 1858296"/>
                <a:gd name="connsiteY3" fmla="*/ 1202141 h 1743259"/>
                <a:gd name="connsiteX4" fmla="*/ 1136658 w 1858296"/>
                <a:gd name="connsiteY4" fmla="*/ 1472921 h 1743259"/>
                <a:gd name="connsiteX5" fmla="*/ 659695 w 1858296"/>
                <a:gd name="connsiteY5" fmla="*/ 1719809 h 1743259"/>
                <a:gd name="connsiteX6" fmla="*/ 561471 w 1858296"/>
                <a:gd name="connsiteY6" fmla="*/ 1741047 h 1743259"/>
                <a:gd name="connsiteX7" fmla="*/ 33184 w 1858296"/>
                <a:gd name="connsiteY7" fmla="*/ 1087988 h 1743259"/>
                <a:gd name="connsiteX8" fmla="*/ 6637 w 1858296"/>
                <a:gd name="connsiteY8" fmla="*/ 1045513 h 1743259"/>
                <a:gd name="connsiteX9" fmla="*/ 74774 w 1858296"/>
                <a:gd name="connsiteY9" fmla="*/ 934015 h 1743259"/>
                <a:gd name="connsiteX10" fmla="*/ 1168515 w 1858296"/>
                <a:gd name="connsiteY10" fmla="*/ 49997 h 1743259"/>
                <a:gd name="connsiteX11" fmla="*/ 1291516 w 1858296"/>
                <a:gd name="connsiteY11" fmla="*/ 6637 h 1743259"/>
                <a:gd name="connsiteX12" fmla="*/ 1327797 w 1858296"/>
                <a:gd name="connsiteY12" fmla="*/ 42918 h 1743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8296" h="1743259">
                  <a:moveTo>
                    <a:pt x="1327797" y="42918"/>
                  </a:moveTo>
                  <a:lnTo>
                    <a:pt x="1855200" y="695976"/>
                  </a:lnTo>
                  <a:cubicBezTo>
                    <a:pt x="1849890" y="728718"/>
                    <a:pt x="1835732" y="760574"/>
                    <a:pt x="1813609" y="787121"/>
                  </a:cubicBezTo>
                  <a:lnTo>
                    <a:pt x="1472037" y="1202141"/>
                  </a:lnTo>
                  <a:cubicBezTo>
                    <a:pt x="1380007" y="1314524"/>
                    <a:pt x="1265854" y="1406554"/>
                    <a:pt x="1136658" y="1472921"/>
                  </a:cubicBezTo>
                  <a:lnTo>
                    <a:pt x="659695" y="1719809"/>
                  </a:lnTo>
                  <a:cubicBezTo>
                    <a:pt x="628724" y="1735737"/>
                    <a:pt x="595097" y="1742817"/>
                    <a:pt x="561471" y="1741047"/>
                  </a:cubicBezTo>
                  <a:lnTo>
                    <a:pt x="33184" y="1087988"/>
                  </a:lnTo>
                  <a:cubicBezTo>
                    <a:pt x="22565" y="1074715"/>
                    <a:pt x="13716" y="1060556"/>
                    <a:pt x="6637" y="1045513"/>
                  </a:cubicBezTo>
                  <a:cubicBezTo>
                    <a:pt x="15486" y="1003038"/>
                    <a:pt x="38493" y="963217"/>
                    <a:pt x="74774" y="934015"/>
                  </a:cubicBezTo>
                  <a:lnTo>
                    <a:pt x="1168515" y="49997"/>
                  </a:lnTo>
                  <a:cubicBezTo>
                    <a:pt x="1204796" y="20795"/>
                    <a:pt x="1248156" y="6637"/>
                    <a:pt x="1291516" y="6637"/>
                  </a:cubicBezTo>
                  <a:cubicBezTo>
                    <a:pt x="1304790" y="18140"/>
                    <a:pt x="1317178" y="29644"/>
                    <a:pt x="1327797" y="42918"/>
                  </a:cubicBezTo>
                  <a:close/>
                </a:path>
              </a:pathLst>
            </a:custGeom>
            <a:solidFill>
              <a:srgbClr val="262625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28" name="Freeform: Shape 654">
              <a:extLst>
                <a:ext uri="{FF2B5EF4-FFF2-40B4-BE49-F238E27FC236}">
                  <a16:creationId xmlns:a16="http://schemas.microsoft.com/office/drawing/2014/main" id="{D1782BF1-709E-5248-8457-2F8C3ED99477}"/>
                </a:ext>
              </a:extLst>
            </p:cNvPr>
            <p:cNvSpPr/>
            <p:nvPr/>
          </p:nvSpPr>
          <p:spPr>
            <a:xfrm>
              <a:off x="2022431" y="2702687"/>
              <a:ext cx="1867146" cy="1743259"/>
            </a:xfrm>
            <a:custGeom>
              <a:avLst/>
              <a:gdLst>
                <a:gd name="connsiteX0" fmla="*/ 1443292 w 1867145"/>
                <a:gd name="connsiteY0" fmla="*/ 78564 h 1743259"/>
                <a:gd name="connsiteX1" fmla="*/ 1817606 w 1867145"/>
                <a:gd name="connsiteY1" fmla="*/ 541369 h 1743259"/>
                <a:gd name="connsiteX2" fmla="*/ 1816721 w 1867145"/>
                <a:gd name="connsiteY2" fmla="*/ 785602 h 1743259"/>
                <a:gd name="connsiteX3" fmla="*/ 1475148 w 1867145"/>
                <a:gd name="connsiteY3" fmla="*/ 1200622 h 1743259"/>
                <a:gd name="connsiteX4" fmla="*/ 1139770 w 1867145"/>
                <a:gd name="connsiteY4" fmla="*/ 1471402 h 1743259"/>
                <a:gd name="connsiteX5" fmla="*/ 662807 w 1867145"/>
                <a:gd name="connsiteY5" fmla="*/ 1718290 h 1743259"/>
                <a:gd name="connsiteX6" fmla="*/ 423883 w 1867145"/>
                <a:gd name="connsiteY6" fmla="*/ 1667850 h 1743259"/>
                <a:gd name="connsiteX7" fmla="*/ 49569 w 1867145"/>
                <a:gd name="connsiteY7" fmla="*/ 1205046 h 1743259"/>
                <a:gd name="connsiteX8" fmla="*/ 78771 w 1867145"/>
                <a:gd name="connsiteY8" fmla="*/ 932496 h 1743259"/>
                <a:gd name="connsiteX9" fmla="*/ 1172511 w 1867145"/>
                <a:gd name="connsiteY9" fmla="*/ 48477 h 1743259"/>
                <a:gd name="connsiteX10" fmla="*/ 1443292 w 1867145"/>
                <a:gd name="connsiteY10" fmla="*/ 78564 h 1743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67145" h="1743259">
                  <a:moveTo>
                    <a:pt x="1443292" y="78564"/>
                  </a:moveTo>
                  <a:lnTo>
                    <a:pt x="1817606" y="541369"/>
                  </a:lnTo>
                  <a:cubicBezTo>
                    <a:pt x="1875124" y="613046"/>
                    <a:pt x="1875124" y="714810"/>
                    <a:pt x="1816721" y="785602"/>
                  </a:cubicBezTo>
                  <a:lnTo>
                    <a:pt x="1475148" y="1200622"/>
                  </a:lnTo>
                  <a:cubicBezTo>
                    <a:pt x="1383118" y="1313004"/>
                    <a:pt x="1268966" y="1405034"/>
                    <a:pt x="1139770" y="1471402"/>
                  </a:cubicBezTo>
                  <a:lnTo>
                    <a:pt x="662807" y="1718290"/>
                  </a:lnTo>
                  <a:cubicBezTo>
                    <a:pt x="581396" y="1760765"/>
                    <a:pt x="481402" y="1739528"/>
                    <a:pt x="423883" y="1667850"/>
                  </a:cubicBezTo>
                  <a:lnTo>
                    <a:pt x="49569" y="1205046"/>
                  </a:lnTo>
                  <a:cubicBezTo>
                    <a:pt x="-17684" y="1121865"/>
                    <a:pt x="-4410" y="999748"/>
                    <a:pt x="78771" y="932496"/>
                  </a:cubicBezTo>
                  <a:lnTo>
                    <a:pt x="1172511" y="48477"/>
                  </a:lnTo>
                  <a:cubicBezTo>
                    <a:pt x="1254807" y="-17005"/>
                    <a:pt x="1376039" y="-4617"/>
                    <a:pt x="1443292" y="78564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29" name="Freeform: Shape 655">
              <a:extLst>
                <a:ext uri="{FF2B5EF4-FFF2-40B4-BE49-F238E27FC236}">
                  <a16:creationId xmlns:a16="http://schemas.microsoft.com/office/drawing/2014/main" id="{D46367E6-0613-BBF5-6227-14A63003C099}"/>
                </a:ext>
              </a:extLst>
            </p:cNvPr>
            <p:cNvSpPr/>
            <p:nvPr/>
          </p:nvSpPr>
          <p:spPr>
            <a:xfrm>
              <a:off x="3482731" y="4235064"/>
              <a:ext cx="433603" cy="522093"/>
            </a:xfrm>
            <a:custGeom>
              <a:avLst/>
              <a:gdLst>
                <a:gd name="connsiteX0" fmla="*/ 396242 w 433602"/>
                <a:gd name="connsiteY0" fmla="*/ 513327 h 522092"/>
                <a:gd name="connsiteX1" fmla="*/ 10424 w 433602"/>
                <a:gd name="connsiteY1" fmla="*/ 35479 h 522092"/>
                <a:gd name="connsiteX2" fmla="*/ 13078 w 433602"/>
                <a:gd name="connsiteY2" fmla="*/ 10702 h 522092"/>
                <a:gd name="connsiteX3" fmla="*/ 37856 w 433602"/>
                <a:gd name="connsiteY3" fmla="*/ 13357 h 522092"/>
                <a:gd name="connsiteX4" fmla="*/ 423674 w 433602"/>
                <a:gd name="connsiteY4" fmla="*/ 491204 h 522092"/>
                <a:gd name="connsiteX5" fmla="*/ 421019 w 433602"/>
                <a:gd name="connsiteY5" fmla="*/ 515982 h 522092"/>
                <a:gd name="connsiteX6" fmla="*/ 396242 w 433602"/>
                <a:gd name="connsiteY6" fmla="*/ 513327 h 5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3602" h="522092">
                  <a:moveTo>
                    <a:pt x="396242" y="513327"/>
                  </a:moveTo>
                  <a:lnTo>
                    <a:pt x="10424" y="35479"/>
                  </a:lnTo>
                  <a:cubicBezTo>
                    <a:pt x="4229" y="28400"/>
                    <a:pt x="5999" y="16896"/>
                    <a:pt x="13078" y="10702"/>
                  </a:cubicBezTo>
                  <a:cubicBezTo>
                    <a:pt x="21043" y="4507"/>
                    <a:pt x="31661" y="5392"/>
                    <a:pt x="37856" y="13357"/>
                  </a:cubicBezTo>
                  <a:lnTo>
                    <a:pt x="423674" y="491204"/>
                  </a:lnTo>
                  <a:cubicBezTo>
                    <a:pt x="429868" y="498284"/>
                    <a:pt x="428098" y="509787"/>
                    <a:pt x="421019" y="515982"/>
                  </a:cubicBezTo>
                  <a:cubicBezTo>
                    <a:pt x="413055" y="521291"/>
                    <a:pt x="402436" y="520406"/>
                    <a:pt x="396242" y="51332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30" name="Freeform: Shape 657">
              <a:extLst>
                <a:ext uri="{FF2B5EF4-FFF2-40B4-BE49-F238E27FC236}">
                  <a16:creationId xmlns:a16="http://schemas.microsoft.com/office/drawing/2014/main" id="{A62E8A52-CDB6-E91B-DFAB-96BCCFD12C4B}"/>
                </a:ext>
              </a:extLst>
            </p:cNvPr>
            <p:cNvSpPr/>
            <p:nvPr/>
          </p:nvSpPr>
          <p:spPr>
            <a:xfrm>
              <a:off x="2968207" y="4613686"/>
              <a:ext cx="203528" cy="203528"/>
            </a:xfrm>
            <a:custGeom>
              <a:avLst/>
              <a:gdLst>
                <a:gd name="connsiteX0" fmla="*/ 181605 w 203527"/>
                <a:gd name="connsiteY0" fmla="*/ 148864 h 203527"/>
                <a:gd name="connsiteX1" fmla="*/ 132051 w 203527"/>
                <a:gd name="connsiteY1" fmla="*/ 189569 h 203527"/>
                <a:gd name="connsiteX2" fmla="*/ 58603 w 203527"/>
                <a:gd name="connsiteY2" fmla="*/ 181605 h 203527"/>
                <a:gd name="connsiteX3" fmla="*/ 17898 w 203527"/>
                <a:gd name="connsiteY3" fmla="*/ 132050 h 203527"/>
                <a:gd name="connsiteX4" fmla="*/ 25862 w 203527"/>
                <a:gd name="connsiteY4" fmla="*/ 58603 h 203527"/>
                <a:gd name="connsiteX5" fmla="*/ 75417 w 203527"/>
                <a:gd name="connsiteY5" fmla="*/ 17898 h 203527"/>
                <a:gd name="connsiteX6" fmla="*/ 148864 w 203527"/>
                <a:gd name="connsiteY6" fmla="*/ 25862 h 203527"/>
                <a:gd name="connsiteX7" fmla="*/ 189569 w 203527"/>
                <a:gd name="connsiteY7" fmla="*/ 75417 h 203527"/>
                <a:gd name="connsiteX8" fmla="*/ 181605 w 203527"/>
                <a:gd name="connsiteY8" fmla="*/ 148864 h 203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527" h="203527">
                  <a:moveTo>
                    <a:pt x="181605" y="148864"/>
                  </a:moveTo>
                  <a:lnTo>
                    <a:pt x="132051" y="189569"/>
                  </a:lnTo>
                  <a:cubicBezTo>
                    <a:pt x="109928" y="207267"/>
                    <a:pt x="77186" y="203728"/>
                    <a:pt x="58603" y="181605"/>
                  </a:cubicBezTo>
                  <a:lnTo>
                    <a:pt x="17898" y="132050"/>
                  </a:lnTo>
                  <a:cubicBezTo>
                    <a:pt x="200" y="109928"/>
                    <a:pt x="3740" y="77186"/>
                    <a:pt x="25862" y="58603"/>
                  </a:cubicBezTo>
                  <a:lnTo>
                    <a:pt x="75417" y="17898"/>
                  </a:lnTo>
                  <a:cubicBezTo>
                    <a:pt x="97539" y="200"/>
                    <a:pt x="130281" y="3739"/>
                    <a:pt x="148864" y="25862"/>
                  </a:cubicBezTo>
                  <a:lnTo>
                    <a:pt x="189569" y="75417"/>
                  </a:lnTo>
                  <a:cubicBezTo>
                    <a:pt x="208152" y="98424"/>
                    <a:pt x="204612" y="131166"/>
                    <a:pt x="181605" y="148864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31" name="Freeform: Shape 658">
              <a:extLst>
                <a:ext uri="{FF2B5EF4-FFF2-40B4-BE49-F238E27FC236}">
                  <a16:creationId xmlns:a16="http://schemas.microsoft.com/office/drawing/2014/main" id="{64BE18FC-C973-B94A-FAD0-AD044FCF0696}"/>
                </a:ext>
              </a:extLst>
            </p:cNvPr>
            <p:cNvSpPr/>
            <p:nvPr/>
          </p:nvSpPr>
          <p:spPr>
            <a:xfrm>
              <a:off x="2958473" y="4600412"/>
              <a:ext cx="203528" cy="203528"/>
            </a:xfrm>
            <a:custGeom>
              <a:avLst/>
              <a:gdLst>
                <a:gd name="connsiteX0" fmla="*/ 148864 w 203527"/>
                <a:gd name="connsiteY0" fmla="*/ 25862 h 203527"/>
                <a:gd name="connsiteX1" fmla="*/ 188684 w 203527"/>
                <a:gd name="connsiteY1" fmla="*/ 75417 h 203527"/>
                <a:gd name="connsiteX2" fmla="*/ 180720 w 203527"/>
                <a:gd name="connsiteY2" fmla="*/ 148864 h 203527"/>
                <a:gd name="connsiteX3" fmla="*/ 131166 w 203527"/>
                <a:gd name="connsiteY3" fmla="*/ 188684 h 203527"/>
                <a:gd name="connsiteX4" fmla="*/ 57719 w 203527"/>
                <a:gd name="connsiteY4" fmla="*/ 180720 h 203527"/>
                <a:gd name="connsiteX5" fmla="*/ 17898 w 203527"/>
                <a:gd name="connsiteY5" fmla="*/ 131166 h 203527"/>
                <a:gd name="connsiteX6" fmla="*/ 25862 w 203527"/>
                <a:gd name="connsiteY6" fmla="*/ 57719 h 203527"/>
                <a:gd name="connsiteX7" fmla="*/ 75417 w 203527"/>
                <a:gd name="connsiteY7" fmla="*/ 17898 h 203527"/>
                <a:gd name="connsiteX8" fmla="*/ 148864 w 203527"/>
                <a:gd name="connsiteY8" fmla="*/ 25862 h 203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527" h="203527">
                  <a:moveTo>
                    <a:pt x="148864" y="25862"/>
                  </a:moveTo>
                  <a:lnTo>
                    <a:pt x="188684" y="75417"/>
                  </a:lnTo>
                  <a:cubicBezTo>
                    <a:pt x="206382" y="97539"/>
                    <a:pt x="202843" y="130280"/>
                    <a:pt x="180720" y="148864"/>
                  </a:cubicBezTo>
                  <a:lnTo>
                    <a:pt x="131166" y="188684"/>
                  </a:lnTo>
                  <a:cubicBezTo>
                    <a:pt x="109043" y="206382"/>
                    <a:pt x="76302" y="202843"/>
                    <a:pt x="57719" y="180720"/>
                  </a:cubicBezTo>
                  <a:lnTo>
                    <a:pt x="17898" y="131166"/>
                  </a:lnTo>
                  <a:cubicBezTo>
                    <a:pt x="200" y="109043"/>
                    <a:pt x="3740" y="76302"/>
                    <a:pt x="25862" y="57719"/>
                  </a:cubicBezTo>
                  <a:lnTo>
                    <a:pt x="75417" y="17898"/>
                  </a:lnTo>
                  <a:cubicBezTo>
                    <a:pt x="97539" y="200"/>
                    <a:pt x="130281" y="3739"/>
                    <a:pt x="148864" y="2586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32" name="Freeform: Shape 659">
              <a:extLst>
                <a:ext uri="{FF2B5EF4-FFF2-40B4-BE49-F238E27FC236}">
                  <a16:creationId xmlns:a16="http://schemas.microsoft.com/office/drawing/2014/main" id="{D011810F-BE0A-D83A-A233-8203C0DCD1A8}"/>
                </a:ext>
              </a:extLst>
            </p:cNvPr>
            <p:cNvSpPr/>
            <p:nvPr/>
          </p:nvSpPr>
          <p:spPr>
            <a:xfrm>
              <a:off x="2989202" y="4600412"/>
              <a:ext cx="150434" cy="106188"/>
            </a:xfrm>
            <a:custGeom>
              <a:avLst/>
              <a:gdLst>
                <a:gd name="connsiteX0" fmla="*/ 118135 w 150433"/>
                <a:gd name="connsiteY0" fmla="*/ 25862 h 106188"/>
                <a:gd name="connsiteX1" fmla="*/ 149106 w 150433"/>
                <a:gd name="connsiteY1" fmla="*/ 63913 h 106188"/>
                <a:gd name="connsiteX2" fmla="*/ 111056 w 150433"/>
                <a:gd name="connsiteY2" fmla="*/ 94884 h 106188"/>
                <a:gd name="connsiteX3" fmla="*/ 37608 w 150433"/>
                <a:gd name="connsiteY3" fmla="*/ 86920 h 106188"/>
                <a:gd name="connsiteX4" fmla="*/ 6637 w 150433"/>
                <a:gd name="connsiteY4" fmla="*/ 48870 h 106188"/>
                <a:gd name="connsiteX5" fmla="*/ 44688 w 150433"/>
                <a:gd name="connsiteY5" fmla="*/ 17898 h 106188"/>
                <a:gd name="connsiteX6" fmla="*/ 118135 w 150433"/>
                <a:gd name="connsiteY6" fmla="*/ 25862 h 106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433" h="106188">
                  <a:moveTo>
                    <a:pt x="118135" y="25862"/>
                  </a:moveTo>
                  <a:lnTo>
                    <a:pt x="149106" y="63913"/>
                  </a:lnTo>
                  <a:lnTo>
                    <a:pt x="111056" y="94884"/>
                  </a:lnTo>
                  <a:cubicBezTo>
                    <a:pt x="88933" y="112582"/>
                    <a:pt x="56191" y="109043"/>
                    <a:pt x="37608" y="86920"/>
                  </a:cubicBezTo>
                  <a:lnTo>
                    <a:pt x="6637" y="48870"/>
                  </a:lnTo>
                  <a:lnTo>
                    <a:pt x="44688" y="17898"/>
                  </a:lnTo>
                  <a:cubicBezTo>
                    <a:pt x="66810" y="200"/>
                    <a:pt x="99552" y="3739"/>
                    <a:pt x="118135" y="25862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33" name="Freeform: Shape 660">
              <a:extLst>
                <a:ext uri="{FF2B5EF4-FFF2-40B4-BE49-F238E27FC236}">
                  <a16:creationId xmlns:a16="http://schemas.microsoft.com/office/drawing/2014/main" id="{76D600AA-91A6-A00E-35FB-3AF410FFB8B2}"/>
                </a:ext>
              </a:extLst>
            </p:cNvPr>
            <p:cNvSpPr/>
            <p:nvPr/>
          </p:nvSpPr>
          <p:spPr>
            <a:xfrm>
              <a:off x="3013095" y="4600412"/>
              <a:ext cx="106188" cy="61943"/>
            </a:xfrm>
            <a:custGeom>
              <a:avLst/>
              <a:gdLst>
                <a:gd name="connsiteX0" fmla="*/ 94242 w 106188"/>
                <a:gd name="connsiteY0" fmla="*/ 25862 h 61943"/>
                <a:gd name="connsiteX1" fmla="*/ 105746 w 106188"/>
                <a:gd name="connsiteY1" fmla="*/ 40021 h 61943"/>
                <a:gd name="connsiteX2" fmla="*/ 91588 w 106188"/>
                <a:gd name="connsiteY2" fmla="*/ 51524 h 61943"/>
                <a:gd name="connsiteX3" fmla="*/ 18140 w 106188"/>
                <a:gd name="connsiteY3" fmla="*/ 43560 h 61943"/>
                <a:gd name="connsiteX4" fmla="*/ 6637 w 106188"/>
                <a:gd name="connsiteY4" fmla="*/ 29402 h 61943"/>
                <a:gd name="connsiteX5" fmla="*/ 20795 w 106188"/>
                <a:gd name="connsiteY5" fmla="*/ 17898 h 61943"/>
                <a:gd name="connsiteX6" fmla="*/ 94242 w 106188"/>
                <a:gd name="connsiteY6" fmla="*/ 25862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188" h="61943">
                  <a:moveTo>
                    <a:pt x="94242" y="25862"/>
                  </a:moveTo>
                  <a:lnTo>
                    <a:pt x="105746" y="40021"/>
                  </a:lnTo>
                  <a:lnTo>
                    <a:pt x="91588" y="51524"/>
                  </a:lnTo>
                  <a:cubicBezTo>
                    <a:pt x="69465" y="69222"/>
                    <a:pt x="36723" y="65683"/>
                    <a:pt x="18140" y="43560"/>
                  </a:cubicBezTo>
                  <a:lnTo>
                    <a:pt x="6637" y="29402"/>
                  </a:lnTo>
                  <a:lnTo>
                    <a:pt x="20795" y="17898"/>
                  </a:lnTo>
                  <a:cubicBezTo>
                    <a:pt x="42918" y="200"/>
                    <a:pt x="75659" y="3739"/>
                    <a:pt x="94242" y="25862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34" name="Freeform: Shape 662">
              <a:extLst>
                <a:ext uri="{FF2B5EF4-FFF2-40B4-BE49-F238E27FC236}">
                  <a16:creationId xmlns:a16="http://schemas.microsoft.com/office/drawing/2014/main" id="{38B8BA8D-6F26-4DA6-EB91-A4EE3965B520}"/>
                </a:ext>
              </a:extLst>
            </p:cNvPr>
            <p:cNvSpPr/>
            <p:nvPr/>
          </p:nvSpPr>
          <p:spPr>
            <a:xfrm>
              <a:off x="3108907" y="4788011"/>
              <a:ext cx="203528" cy="203528"/>
            </a:xfrm>
            <a:custGeom>
              <a:avLst/>
              <a:gdLst>
                <a:gd name="connsiteX0" fmla="*/ 181605 w 203527"/>
                <a:gd name="connsiteY0" fmla="*/ 148864 h 203527"/>
                <a:gd name="connsiteX1" fmla="*/ 132051 w 203527"/>
                <a:gd name="connsiteY1" fmla="*/ 189569 h 203527"/>
                <a:gd name="connsiteX2" fmla="*/ 58604 w 203527"/>
                <a:gd name="connsiteY2" fmla="*/ 181605 h 203527"/>
                <a:gd name="connsiteX3" fmla="*/ 17898 w 203527"/>
                <a:gd name="connsiteY3" fmla="*/ 132051 h 203527"/>
                <a:gd name="connsiteX4" fmla="*/ 25862 w 203527"/>
                <a:gd name="connsiteY4" fmla="*/ 58604 h 203527"/>
                <a:gd name="connsiteX5" fmla="*/ 75417 w 203527"/>
                <a:gd name="connsiteY5" fmla="*/ 17898 h 203527"/>
                <a:gd name="connsiteX6" fmla="*/ 148864 w 203527"/>
                <a:gd name="connsiteY6" fmla="*/ 25862 h 203527"/>
                <a:gd name="connsiteX7" fmla="*/ 189569 w 203527"/>
                <a:gd name="connsiteY7" fmla="*/ 75417 h 203527"/>
                <a:gd name="connsiteX8" fmla="*/ 181605 w 203527"/>
                <a:gd name="connsiteY8" fmla="*/ 148864 h 203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527" h="203527">
                  <a:moveTo>
                    <a:pt x="181605" y="148864"/>
                  </a:moveTo>
                  <a:lnTo>
                    <a:pt x="132051" y="189569"/>
                  </a:lnTo>
                  <a:cubicBezTo>
                    <a:pt x="109928" y="207267"/>
                    <a:pt x="77186" y="203728"/>
                    <a:pt x="58604" y="181605"/>
                  </a:cubicBezTo>
                  <a:lnTo>
                    <a:pt x="17898" y="132051"/>
                  </a:lnTo>
                  <a:cubicBezTo>
                    <a:pt x="200" y="109928"/>
                    <a:pt x="3740" y="77187"/>
                    <a:pt x="25862" y="58604"/>
                  </a:cubicBezTo>
                  <a:lnTo>
                    <a:pt x="75417" y="17898"/>
                  </a:lnTo>
                  <a:cubicBezTo>
                    <a:pt x="97539" y="200"/>
                    <a:pt x="130281" y="3740"/>
                    <a:pt x="148864" y="25862"/>
                  </a:cubicBezTo>
                  <a:lnTo>
                    <a:pt x="189569" y="75417"/>
                  </a:lnTo>
                  <a:cubicBezTo>
                    <a:pt x="207267" y="97539"/>
                    <a:pt x="203728" y="130281"/>
                    <a:pt x="181605" y="148864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35" name="Freeform: Shape 663">
              <a:extLst>
                <a:ext uri="{FF2B5EF4-FFF2-40B4-BE49-F238E27FC236}">
                  <a16:creationId xmlns:a16="http://schemas.microsoft.com/office/drawing/2014/main" id="{97858A25-5740-62B2-7F64-13964FF7565E}"/>
                </a:ext>
              </a:extLst>
            </p:cNvPr>
            <p:cNvSpPr/>
            <p:nvPr/>
          </p:nvSpPr>
          <p:spPr>
            <a:xfrm>
              <a:off x="3098288" y="4774738"/>
              <a:ext cx="203528" cy="203528"/>
            </a:xfrm>
            <a:custGeom>
              <a:avLst/>
              <a:gdLst>
                <a:gd name="connsiteX0" fmla="*/ 148864 w 203527"/>
                <a:gd name="connsiteY0" fmla="*/ 25862 h 203527"/>
                <a:gd name="connsiteX1" fmla="*/ 188685 w 203527"/>
                <a:gd name="connsiteY1" fmla="*/ 75417 h 203527"/>
                <a:gd name="connsiteX2" fmla="*/ 180720 w 203527"/>
                <a:gd name="connsiteY2" fmla="*/ 148864 h 203527"/>
                <a:gd name="connsiteX3" fmla="*/ 131166 w 203527"/>
                <a:gd name="connsiteY3" fmla="*/ 188685 h 203527"/>
                <a:gd name="connsiteX4" fmla="*/ 57719 w 203527"/>
                <a:gd name="connsiteY4" fmla="*/ 180720 h 203527"/>
                <a:gd name="connsiteX5" fmla="*/ 17898 w 203527"/>
                <a:gd name="connsiteY5" fmla="*/ 131166 h 203527"/>
                <a:gd name="connsiteX6" fmla="*/ 25862 w 203527"/>
                <a:gd name="connsiteY6" fmla="*/ 57719 h 203527"/>
                <a:gd name="connsiteX7" fmla="*/ 75417 w 203527"/>
                <a:gd name="connsiteY7" fmla="*/ 17898 h 203527"/>
                <a:gd name="connsiteX8" fmla="*/ 148864 w 203527"/>
                <a:gd name="connsiteY8" fmla="*/ 25862 h 203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527" h="203527">
                  <a:moveTo>
                    <a:pt x="148864" y="25862"/>
                  </a:moveTo>
                  <a:lnTo>
                    <a:pt x="188685" y="75417"/>
                  </a:lnTo>
                  <a:cubicBezTo>
                    <a:pt x="206383" y="97539"/>
                    <a:pt x="202843" y="130281"/>
                    <a:pt x="180720" y="148864"/>
                  </a:cubicBezTo>
                  <a:lnTo>
                    <a:pt x="131166" y="188685"/>
                  </a:lnTo>
                  <a:cubicBezTo>
                    <a:pt x="109043" y="206383"/>
                    <a:pt x="76302" y="202843"/>
                    <a:pt x="57719" y="180720"/>
                  </a:cubicBezTo>
                  <a:lnTo>
                    <a:pt x="17898" y="131166"/>
                  </a:lnTo>
                  <a:cubicBezTo>
                    <a:pt x="200" y="109043"/>
                    <a:pt x="3740" y="76302"/>
                    <a:pt x="25862" y="57719"/>
                  </a:cubicBezTo>
                  <a:lnTo>
                    <a:pt x="75417" y="17898"/>
                  </a:lnTo>
                  <a:cubicBezTo>
                    <a:pt x="98424" y="200"/>
                    <a:pt x="131166" y="3740"/>
                    <a:pt x="148864" y="2586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36" name="Freeform: Shape 664">
              <a:extLst>
                <a:ext uri="{FF2B5EF4-FFF2-40B4-BE49-F238E27FC236}">
                  <a16:creationId xmlns:a16="http://schemas.microsoft.com/office/drawing/2014/main" id="{DD1B443E-560B-73CB-6212-69CB69D218B3}"/>
                </a:ext>
              </a:extLst>
            </p:cNvPr>
            <p:cNvSpPr/>
            <p:nvPr/>
          </p:nvSpPr>
          <p:spPr>
            <a:xfrm>
              <a:off x="3129017" y="4774738"/>
              <a:ext cx="150434" cy="106188"/>
            </a:xfrm>
            <a:custGeom>
              <a:avLst/>
              <a:gdLst>
                <a:gd name="connsiteX0" fmla="*/ 118135 w 150433"/>
                <a:gd name="connsiteY0" fmla="*/ 25862 h 106188"/>
                <a:gd name="connsiteX1" fmla="*/ 149106 w 150433"/>
                <a:gd name="connsiteY1" fmla="*/ 63913 h 106188"/>
                <a:gd name="connsiteX2" fmla="*/ 111055 w 150433"/>
                <a:gd name="connsiteY2" fmla="*/ 94885 h 106188"/>
                <a:gd name="connsiteX3" fmla="*/ 37608 w 150433"/>
                <a:gd name="connsiteY3" fmla="*/ 86921 h 106188"/>
                <a:gd name="connsiteX4" fmla="*/ 6637 w 150433"/>
                <a:gd name="connsiteY4" fmla="*/ 48870 h 106188"/>
                <a:gd name="connsiteX5" fmla="*/ 44688 w 150433"/>
                <a:gd name="connsiteY5" fmla="*/ 17898 h 106188"/>
                <a:gd name="connsiteX6" fmla="*/ 118135 w 150433"/>
                <a:gd name="connsiteY6" fmla="*/ 25862 h 106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433" h="106188">
                  <a:moveTo>
                    <a:pt x="118135" y="25862"/>
                  </a:moveTo>
                  <a:lnTo>
                    <a:pt x="149106" y="63913"/>
                  </a:lnTo>
                  <a:lnTo>
                    <a:pt x="111055" y="94885"/>
                  </a:lnTo>
                  <a:cubicBezTo>
                    <a:pt x="88933" y="112583"/>
                    <a:pt x="56191" y="109043"/>
                    <a:pt x="37608" y="86921"/>
                  </a:cubicBezTo>
                  <a:lnTo>
                    <a:pt x="6637" y="48870"/>
                  </a:lnTo>
                  <a:lnTo>
                    <a:pt x="44688" y="17898"/>
                  </a:lnTo>
                  <a:cubicBezTo>
                    <a:pt x="67695" y="200"/>
                    <a:pt x="100437" y="3740"/>
                    <a:pt x="118135" y="25862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37" name="Freeform: Shape 665">
              <a:extLst>
                <a:ext uri="{FF2B5EF4-FFF2-40B4-BE49-F238E27FC236}">
                  <a16:creationId xmlns:a16="http://schemas.microsoft.com/office/drawing/2014/main" id="{03058106-F3EC-3906-D14F-A2EFA7BCC6B4}"/>
                </a:ext>
              </a:extLst>
            </p:cNvPr>
            <p:cNvSpPr/>
            <p:nvPr/>
          </p:nvSpPr>
          <p:spPr>
            <a:xfrm>
              <a:off x="3152910" y="4774738"/>
              <a:ext cx="106188" cy="61943"/>
            </a:xfrm>
            <a:custGeom>
              <a:avLst/>
              <a:gdLst>
                <a:gd name="connsiteX0" fmla="*/ 94242 w 106188"/>
                <a:gd name="connsiteY0" fmla="*/ 25862 h 61943"/>
                <a:gd name="connsiteX1" fmla="*/ 105746 w 106188"/>
                <a:gd name="connsiteY1" fmla="*/ 40021 h 61943"/>
                <a:gd name="connsiteX2" fmla="*/ 91588 w 106188"/>
                <a:gd name="connsiteY2" fmla="*/ 51525 h 61943"/>
                <a:gd name="connsiteX3" fmla="*/ 18141 w 106188"/>
                <a:gd name="connsiteY3" fmla="*/ 43560 h 61943"/>
                <a:gd name="connsiteX4" fmla="*/ 6637 w 106188"/>
                <a:gd name="connsiteY4" fmla="*/ 29402 h 61943"/>
                <a:gd name="connsiteX5" fmla="*/ 20795 w 106188"/>
                <a:gd name="connsiteY5" fmla="*/ 17898 h 61943"/>
                <a:gd name="connsiteX6" fmla="*/ 94242 w 106188"/>
                <a:gd name="connsiteY6" fmla="*/ 25862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188" h="61943">
                  <a:moveTo>
                    <a:pt x="94242" y="25862"/>
                  </a:moveTo>
                  <a:lnTo>
                    <a:pt x="105746" y="40021"/>
                  </a:lnTo>
                  <a:lnTo>
                    <a:pt x="91588" y="51525"/>
                  </a:lnTo>
                  <a:cubicBezTo>
                    <a:pt x="69465" y="69223"/>
                    <a:pt x="36724" y="65683"/>
                    <a:pt x="18141" y="43560"/>
                  </a:cubicBezTo>
                  <a:lnTo>
                    <a:pt x="6637" y="29402"/>
                  </a:lnTo>
                  <a:lnTo>
                    <a:pt x="20795" y="17898"/>
                  </a:lnTo>
                  <a:cubicBezTo>
                    <a:pt x="43803" y="200"/>
                    <a:pt x="76544" y="3740"/>
                    <a:pt x="94242" y="25862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38" name="Freeform: Shape 667">
              <a:extLst>
                <a:ext uri="{FF2B5EF4-FFF2-40B4-BE49-F238E27FC236}">
                  <a16:creationId xmlns:a16="http://schemas.microsoft.com/office/drawing/2014/main" id="{96F192C8-CCD7-E7F9-9AD1-9D3DF55069A4}"/>
                </a:ext>
              </a:extLst>
            </p:cNvPr>
            <p:cNvSpPr/>
            <p:nvPr/>
          </p:nvSpPr>
          <p:spPr>
            <a:xfrm>
              <a:off x="3249607" y="4961452"/>
              <a:ext cx="203528" cy="203528"/>
            </a:xfrm>
            <a:custGeom>
              <a:avLst/>
              <a:gdLst>
                <a:gd name="connsiteX0" fmla="*/ 181605 w 203527"/>
                <a:gd name="connsiteY0" fmla="*/ 148864 h 203527"/>
                <a:gd name="connsiteX1" fmla="*/ 132051 w 203527"/>
                <a:gd name="connsiteY1" fmla="*/ 189569 h 203527"/>
                <a:gd name="connsiteX2" fmla="*/ 58604 w 203527"/>
                <a:gd name="connsiteY2" fmla="*/ 181605 h 203527"/>
                <a:gd name="connsiteX3" fmla="*/ 17898 w 203527"/>
                <a:gd name="connsiteY3" fmla="*/ 132050 h 203527"/>
                <a:gd name="connsiteX4" fmla="*/ 25862 w 203527"/>
                <a:gd name="connsiteY4" fmla="*/ 58603 h 203527"/>
                <a:gd name="connsiteX5" fmla="*/ 75417 w 203527"/>
                <a:gd name="connsiteY5" fmla="*/ 17898 h 203527"/>
                <a:gd name="connsiteX6" fmla="*/ 148864 w 203527"/>
                <a:gd name="connsiteY6" fmla="*/ 25862 h 203527"/>
                <a:gd name="connsiteX7" fmla="*/ 189569 w 203527"/>
                <a:gd name="connsiteY7" fmla="*/ 75417 h 203527"/>
                <a:gd name="connsiteX8" fmla="*/ 181605 w 203527"/>
                <a:gd name="connsiteY8" fmla="*/ 148864 h 203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527" h="203527">
                  <a:moveTo>
                    <a:pt x="181605" y="148864"/>
                  </a:moveTo>
                  <a:lnTo>
                    <a:pt x="132051" y="189569"/>
                  </a:lnTo>
                  <a:cubicBezTo>
                    <a:pt x="109928" y="207267"/>
                    <a:pt x="77187" y="203728"/>
                    <a:pt x="58604" y="181605"/>
                  </a:cubicBezTo>
                  <a:lnTo>
                    <a:pt x="17898" y="132050"/>
                  </a:lnTo>
                  <a:cubicBezTo>
                    <a:pt x="200" y="109928"/>
                    <a:pt x="3740" y="77187"/>
                    <a:pt x="25862" y="58603"/>
                  </a:cubicBezTo>
                  <a:lnTo>
                    <a:pt x="75417" y="17898"/>
                  </a:lnTo>
                  <a:cubicBezTo>
                    <a:pt x="97539" y="200"/>
                    <a:pt x="130281" y="3739"/>
                    <a:pt x="148864" y="25862"/>
                  </a:cubicBezTo>
                  <a:lnTo>
                    <a:pt x="189569" y="75417"/>
                  </a:lnTo>
                  <a:cubicBezTo>
                    <a:pt x="207267" y="98424"/>
                    <a:pt x="203728" y="131166"/>
                    <a:pt x="181605" y="148864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39" name="Freeform: Shape 668">
              <a:extLst>
                <a:ext uri="{FF2B5EF4-FFF2-40B4-BE49-F238E27FC236}">
                  <a16:creationId xmlns:a16="http://schemas.microsoft.com/office/drawing/2014/main" id="{557B2FBF-DE17-9B47-85AB-FFFE09FF9C99}"/>
                </a:ext>
              </a:extLst>
            </p:cNvPr>
            <p:cNvSpPr/>
            <p:nvPr/>
          </p:nvSpPr>
          <p:spPr>
            <a:xfrm>
              <a:off x="3238988" y="4948179"/>
              <a:ext cx="203528" cy="203528"/>
            </a:xfrm>
            <a:custGeom>
              <a:avLst/>
              <a:gdLst>
                <a:gd name="connsiteX0" fmla="*/ 148864 w 203527"/>
                <a:gd name="connsiteY0" fmla="*/ 25862 h 203527"/>
                <a:gd name="connsiteX1" fmla="*/ 188684 w 203527"/>
                <a:gd name="connsiteY1" fmla="*/ 75417 h 203527"/>
                <a:gd name="connsiteX2" fmla="*/ 180720 w 203527"/>
                <a:gd name="connsiteY2" fmla="*/ 148864 h 203527"/>
                <a:gd name="connsiteX3" fmla="*/ 131166 w 203527"/>
                <a:gd name="connsiteY3" fmla="*/ 188684 h 203527"/>
                <a:gd name="connsiteX4" fmla="*/ 57719 w 203527"/>
                <a:gd name="connsiteY4" fmla="*/ 180720 h 203527"/>
                <a:gd name="connsiteX5" fmla="*/ 17898 w 203527"/>
                <a:gd name="connsiteY5" fmla="*/ 131166 h 203527"/>
                <a:gd name="connsiteX6" fmla="*/ 25862 w 203527"/>
                <a:gd name="connsiteY6" fmla="*/ 57719 h 203527"/>
                <a:gd name="connsiteX7" fmla="*/ 75417 w 203527"/>
                <a:gd name="connsiteY7" fmla="*/ 17898 h 203527"/>
                <a:gd name="connsiteX8" fmla="*/ 148864 w 203527"/>
                <a:gd name="connsiteY8" fmla="*/ 25862 h 203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527" h="203527">
                  <a:moveTo>
                    <a:pt x="148864" y="25862"/>
                  </a:moveTo>
                  <a:lnTo>
                    <a:pt x="188684" y="75417"/>
                  </a:lnTo>
                  <a:cubicBezTo>
                    <a:pt x="206382" y="97539"/>
                    <a:pt x="202843" y="130281"/>
                    <a:pt x="180720" y="148864"/>
                  </a:cubicBezTo>
                  <a:lnTo>
                    <a:pt x="131166" y="188684"/>
                  </a:lnTo>
                  <a:cubicBezTo>
                    <a:pt x="109043" y="206382"/>
                    <a:pt x="76302" y="202843"/>
                    <a:pt x="57719" y="180720"/>
                  </a:cubicBezTo>
                  <a:lnTo>
                    <a:pt x="17898" y="131166"/>
                  </a:lnTo>
                  <a:cubicBezTo>
                    <a:pt x="200" y="109043"/>
                    <a:pt x="3740" y="76302"/>
                    <a:pt x="25862" y="57719"/>
                  </a:cubicBezTo>
                  <a:lnTo>
                    <a:pt x="75417" y="17898"/>
                  </a:lnTo>
                  <a:cubicBezTo>
                    <a:pt x="98424" y="200"/>
                    <a:pt x="131166" y="3739"/>
                    <a:pt x="148864" y="2586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40" name="Freeform: Shape 669">
              <a:extLst>
                <a:ext uri="{FF2B5EF4-FFF2-40B4-BE49-F238E27FC236}">
                  <a16:creationId xmlns:a16="http://schemas.microsoft.com/office/drawing/2014/main" id="{96778F3D-8A75-CBCA-0CED-D240B8031D08}"/>
                </a:ext>
              </a:extLst>
            </p:cNvPr>
            <p:cNvSpPr/>
            <p:nvPr/>
          </p:nvSpPr>
          <p:spPr>
            <a:xfrm>
              <a:off x="3269717" y="4948179"/>
              <a:ext cx="150434" cy="106188"/>
            </a:xfrm>
            <a:custGeom>
              <a:avLst/>
              <a:gdLst>
                <a:gd name="connsiteX0" fmla="*/ 118135 w 150433"/>
                <a:gd name="connsiteY0" fmla="*/ 25862 h 106188"/>
                <a:gd name="connsiteX1" fmla="*/ 149106 w 150433"/>
                <a:gd name="connsiteY1" fmla="*/ 63913 h 106188"/>
                <a:gd name="connsiteX2" fmla="*/ 111055 w 150433"/>
                <a:gd name="connsiteY2" fmla="*/ 94885 h 106188"/>
                <a:gd name="connsiteX3" fmla="*/ 37608 w 150433"/>
                <a:gd name="connsiteY3" fmla="*/ 86920 h 106188"/>
                <a:gd name="connsiteX4" fmla="*/ 6637 w 150433"/>
                <a:gd name="connsiteY4" fmla="*/ 48870 h 106188"/>
                <a:gd name="connsiteX5" fmla="*/ 44688 w 150433"/>
                <a:gd name="connsiteY5" fmla="*/ 17898 h 106188"/>
                <a:gd name="connsiteX6" fmla="*/ 118135 w 150433"/>
                <a:gd name="connsiteY6" fmla="*/ 25862 h 106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433" h="106188">
                  <a:moveTo>
                    <a:pt x="118135" y="25862"/>
                  </a:moveTo>
                  <a:lnTo>
                    <a:pt x="149106" y="63913"/>
                  </a:lnTo>
                  <a:lnTo>
                    <a:pt x="111055" y="94885"/>
                  </a:lnTo>
                  <a:cubicBezTo>
                    <a:pt x="88933" y="112583"/>
                    <a:pt x="56191" y="109043"/>
                    <a:pt x="37608" y="86920"/>
                  </a:cubicBezTo>
                  <a:lnTo>
                    <a:pt x="6637" y="48870"/>
                  </a:lnTo>
                  <a:lnTo>
                    <a:pt x="44688" y="17898"/>
                  </a:lnTo>
                  <a:cubicBezTo>
                    <a:pt x="67695" y="200"/>
                    <a:pt x="100437" y="3739"/>
                    <a:pt x="118135" y="25862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41" name="Freeform: Shape 670">
              <a:extLst>
                <a:ext uri="{FF2B5EF4-FFF2-40B4-BE49-F238E27FC236}">
                  <a16:creationId xmlns:a16="http://schemas.microsoft.com/office/drawing/2014/main" id="{AE285DE1-EC78-A58E-00ED-A445372706EF}"/>
                </a:ext>
              </a:extLst>
            </p:cNvPr>
            <p:cNvSpPr/>
            <p:nvPr/>
          </p:nvSpPr>
          <p:spPr>
            <a:xfrm>
              <a:off x="3293609" y="4948179"/>
              <a:ext cx="106188" cy="61943"/>
            </a:xfrm>
            <a:custGeom>
              <a:avLst/>
              <a:gdLst>
                <a:gd name="connsiteX0" fmla="*/ 94242 w 106188"/>
                <a:gd name="connsiteY0" fmla="*/ 25862 h 61943"/>
                <a:gd name="connsiteX1" fmla="*/ 105746 w 106188"/>
                <a:gd name="connsiteY1" fmla="*/ 40021 h 61943"/>
                <a:gd name="connsiteX2" fmla="*/ 91587 w 106188"/>
                <a:gd name="connsiteY2" fmla="*/ 51524 h 61943"/>
                <a:gd name="connsiteX3" fmla="*/ 18140 w 106188"/>
                <a:gd name="connsiteY3" fmla="*/ 43560 h 61943"/>
                <a:gd name="connsiteX4" fmla="*/ 6637 w 106188"/>
                <a:gd name="connsiteY4" fmla="*/ 29402 h 61943"/>
                <a:gd name="connsiteX5" fmla="*/ 20795 w 106188"/>
                <a:gd name="connsiteY5" fmla="*/ 17898 h 61943"/>
                <a:gd name="connsiteX6" fmla="*/ 94242 w 106188"/>
                <a:gd name="connsiteY6" fmla="*/ 25862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188" h="61943">
                  <a:moveTo>
                    <a:pt x="94242" y="25862"/>
                  </a:moveTo>
                  <a:lnTo>
                    <a:pt x="105746" y="40021"/>
                  </a:lnTo>
                  <a:lnTo>
                    <a:pt x="91587" y="51524"/>
                  </a:lnTo>
                  <a:cubicBezTo>
                    <a:pt x="69465" y="69222"/>
                    <a:pt x="36723" y="65683"/>
                    <a:pt x="18140" y="43560"/>
                  </a:cubicBezTo>
                  <a:lnTo>
                    <a:pt x="6637" y="29402"/>
                  </a:lnTo>
                  <a:lnTo>
                    <a:pt x="20795" y="17898"/>
                  </a:lnTo>
                  <a:cubicBezTo>
                    <a:pt x="43803" y="200"/>
                    <a:pt x="76544" y="3739"/>
                    <a:pt x="94242" y="25862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42" name="Freeform: Shape 672">
              <a:extLst>
                <a:ext uri="{FF2B5EF4-FFF2-40B4-BE49-F238E27FC236}">
                  <a16:creationId xmlns:a16="http://schemas.microsoft.com/office/drawing/2014/main" id="{ABC76F4F-4F2D-7E12-CA8F-8D69B791054F}"/>
                </a:ext>
              </a:extLst>
            </p:cNvPr>
            <p:cNvSpPr/>
            <p:nvPr/>
          </p:nvSpPr>
          <p:spPr>
            <a:xfrm>
              <a:off x="3125720" y="4487144"/>
              <a:ext cx="203528" cy="203528"/>
            </a:xfrm>
            <a:custGeom>
              <a:avLst/>
              <a:gdLst>
                <a:gd name="connsiteX0" fmla="*/ 180720 w 203527"/>
                <a:gd name="connsiteY0" fmla="*/ 148864 h 203527"/>
                <a:gd name="connsiteX1" fmla="*/ 131166 w 203527"/>
                <a:gd name="connsiteY1" fmla="*/ 189569 h 203527"/>
                <a:gd name="connsiteX2" fmla="*/ 57719 w 203527"/>
                <a:gd name="connsiteY2" fmla="*/ 181605 h 203527"/>
                <a:gd name="connsiteX3" fmla="*/ 17898 w 203527"/>
                <a:gd name="connsiteY3" fmla="*/ 132051 h 203527"/>
                <a:gd name="connsiteX4" fmla="*/ 25862 w 203527"/>
                <a:gd name="connsiteY4" fmla="*/ 58604 h 203527"/>
                <a:gd name="connsiteX5" fmla="*/ 75417 w 203527"/>
                <a:gd name="connsiteY5" fmla="*/ 17898 h 203527"/>
                <a:gd name="connsiteX6" fmla="*/ 148864 w 203527"/>
                <a:gd name="connsiteY6" fmla="*/ 25862 h 203527"/>
                <a:gd name="connsiteX7" fmla="*/ 189569 w 203527"/>
                <a:gd name="connsiteY7" fmla="*/ 75416 h 203527"/>
                <a:gd name="connsiteX8" fmla="*/ 180720 w 203527"/>
                <a:gd name="connsiteY8" fmla="*/ 148864 h 203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527" h="203527">
                  <a:moveTo>
                    <a:pt x="180720" y="148864"/>
                  </a:moveTo>
                  <a:lnTo>
                    <a:pt x="131166" y="189569"/>
                  </a:lnTo>
                  <a:cubicBezTo>
                    <a:pt x="109043" y="207267"/>
                    <a:pt x="76302" y="203727"/>
                    <a:pt x="57719" y="181605"/>
                  </a:cubicBezTo>
                  <a:lnTo>
                    <a:pt x="17898" y="132051"/>
                  </a:lnTo>
                  <a:cubicBezTo>
                    <a:pt x="200" y="109928"/>
                    <a:pt x="3740" y="77186"/>
                    <a:pt x="25862" y="58604"/>
                  </a:cubicBezTo>
                  <a:lnTo>
                    <a:pt x="75417" y="17898"/>
                  </a:lnTo>
                  <a:cubicBezTo>
                    <a:pt x="97539" y="200"/>
                    <a:pt x="130281" y="3740"/>
                    <a:pt x="148864" y="25862"/>
                  </a:cubicBezTo>
                  <a:lnTo>
                    <a:pt x="189569" y="75416"/>
                  </a:lnTo>
                  <a:cubicBezTo>
                    <a:pt x="207267" y="98424"/>
                    <a:pt x="203728" y="131166"/>
                    <a:pt x="180720" y="148864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43" name="Freeform: Shape 673">
              <a:extLst>
                <a:ext uri="{FF2B5EF4-FFF2-40B4-BE49-F238E27FC236}">
                  <a16:creationId xmlns:a16="http://schemas.microsoft.com/office/drawing/2014/main" id="{FFC2312C-3279-AAC3-BCED-FC82F6B981AE}"/>
                </a:ext>
              </a:extLst>
            </p:cNvPr>
            <p:cNvSpPr/>
            <p:nvPr/>
          </p:nvSpPr>
          <p:spPr>
            <a:xfrm>
              <a:off x="3115101" y="4474105"/>
              <a:ext cx="203528" cy="203528"/>
            </a:xfrm>
            <a:custGeom>
              <a:avLst/>
              <a:gdLst>
                <a:gd name="connsiteX0" fmla="*/ 148864 w 203527"/>
                <a:gd name="connsiteY0" fmla="*/ 26513 h 203527"/>
                <a:gd name="connsiteX1" fmla="*/ 188684 w 203527"/>
                <a:gd name="connsiteY1" fmla="*/ 76067 h 203527"/>
                <a:gd name="connsiteX2" fmla="*/ 180720 w 203527"/>
                <a:gd name="connsiteY2" fmla="*/ 149514 h 203527"/>
                <a:gd name="connsiteX3" fmla="*/ 131166 w 203527"/>
                <a:gd name="connsiteY3" fmla="*/ 189335 h 203527"/>
                <a:gd name="connsiteX4" fmla="*/ 57719 w 203527"/>
                <a:gd name="connsiteY4" fmla="*/ 181370 h 203527"/>
                <a:gd name="connsiteX5" fmla="*/ 17898 w 203527"/>
                <a:gd name="connsiteY5" fmla="*/ 131816 h 203527"/>
                <a:gd name="connsiteX6" fmla="*/ 25862 w 203527"/>
                <a:gd name="connsiteY6" fmla="*/ 58369 h 203527"/>
                <a:gd name="connsiteX7" fmla="*/ 75417 w 203527"/>
                <a:gd name="connsiteY7" fmla="*/ 18549 h 203527"/>
                <a:gd name="connsiteX8" fmla="*/ 148864 w 203527"/>
                <a:gd name="connsiteY8" fmla="*/ 26513 h 203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527" h="203527">
                  <a:moveTo>
                    <a:pt x="148864" y="26513"/>
                  </a:moveTo>
                  <a:lnTo>
                    <a:pt x="188684" y="76067"/>
                  </a:lnTo>
                  <a:cubicBezTo>
                    <a:pt x="206382" y="98190"/>
                    <a:pt x="202843" y="130931"/>
                    <a:pt x="180720" y="149514"/>
                  </a:cubicBezTo>
                  <a:lnTo>
                    <a:pt x="131166" y="189335"/>
                  </a:lnTo>
                  <a:cubicBezTo>
                    <a:pt x="109043" y="207033"/>
                    <a:pt x="76302" y="203493"/>
                    <a:pt x="57719" y="181370"/>
                  </a:cubicBezTo>
                  <a:lnTo>
                    <a:pt x="17898" y="131816"/>
                  </a:lnTo>
                  <a:cubicBezTo>
                    <a:pt x="200" y="109694"/>
                    <a:pt x="3740" y="76952"/>
                    <a:pt x="25862" y="58369"/>
                  </a:cubicBezTo>
                  <a:lnTo>
                    <a:pt x="75417" y="18549"/>
                  </a:lnTo>
                  <a:cubicBezTo>
                    <a:pt x="97539" y="-34"/>
                    <a:pt x="130281" y="3505"/>
                    <a:pt x="148864" y="26513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44" name="Freeform: Shape 674">
              <a:extLst>
                <a:ext uri="{FF2B5EF4-FFF2-40B4-BE49-F238E27FC236}">
                  <a16:creationId xmlns:a16="http://schemas.microsoft.com/office/drawing/2014/main" id="{4A21DC07-202E-159A-9588-6BF88E4BFDD2}"/>
                </a:ext>
              </a:extLst>
            </p:cNvPr>
            <p:cNvSpPr/>
            <p:nvPr/>
          </p:nvSpPr>
          <p:spPr>
            <a:xfrm>
              <a:off x="3145830" y="4474105"/>
              <a:ext cx="150434" cy="106188"/>
            </a:xfrm>
            <a:custGeom>
              <a:avLst/>
              <a:gdLst>
                <a:gd name="connsiteX0" fmla="*/ 118135 w 150433"/>
                <a:gd name="connsiteY0" fmla="*/ 26513 h 106188"/>
                <a:gd name="connsiteX1" fmla="*/ 149106 w 150433"/>
                <a:gd name="connsiteY1" fmla="*/ 64564 h 106188"/>
                <a:gd name="connsiteX2" fmla="*/ 111055 w 150433"/>
                <a:gd name="connsiteY2" fmla="*/ 95535 h 106188"/>
                <a:gd name="connsiteX3" fmla="*/ 37608 w 150433"/>
                <a:gd name="connsiteY3" fmla="*/ 87571 h 106188"/>
                <a:gd name="connsiteX4" fmla="*/ 6637 w 150433"/>
                <a:gd name="connsiteY4" fmla="*/ 49520 h 106188"/>
                <a:gd name="connsiteX5" fmla="*/ 44688 w 150433"/>
                <a:gd name="connsiteY5" fmla="*/ 18549 h 106188"/>
                <a:gd name="connsiteX6" fmla="*/ 118135 w 150433"/>
                <a:gd name="connsiteY6" fmla="*/ 26513 h 106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433" h="106188">
                  <a:moveTo>
                    <a:pt x="118135" y="26513"/>
                  </a:moveTo>
                  <a:lnTo>
                    <a:pt x="149106" y="64564"/>
                  </a:lnTo>
                  <a:lnTo>
                    <a:pt x="111055" y="95535"/>
                  </a:lnTo>
                  <a:cubicBezTo>
                    <a:pt x="88933" y="113233"/>
                    <a:pt x="56191" y="109694"/>
                    <a:pt x="37608" y="87571"/>
                  </a:cubicBezTo>
                  <a:lnTo>
                    <a:pt x="6637" y="49520"/>
                  </a:lnTo>
                  <a:lnTo>
                    <a:pt x="44688" y="18549"/>
                  </a:lnTo>
                  <a:cubicBezTo>
                    <a:pt x="66810" y="-34"/>
                    <a:pt x="99552" y="3505"/>
                    <a:pt x="118135" y="26513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45" name="Freeform: Shape 675">
              <a:extLst>
                <a:ext uri="{FF2B5EF4-FFF2-40B4-BE49-F238E27FC236}">
                  <a16:creationId xmlns:a16="http://schemas.microsoft.com/office/drawing/2014/main" id="{D54B273E-C256-6BDC-C59D-2FAF8C3E9735}"/>
                </a:ext>
              </a:extLst>
            </p:cNvPr>
            <p:cNvSpPr/>
            <p:nvPr/>
          </p:nvSpPr>
          <p:spPr>
            <a:xfrm>
              <a:off x="3169723" y="4474105"/>
              <a:ext cx="106188" cy="61943"/>
            </a:xfrm>
            <a:custGeom>
              <a:avLst/>
              <a:gdLst>
                <a:gd name="connsiteX0" fmla="*/ 94242 w 106188"/>
                <a:gd name="connsiteY0" fmla="*/ 26513 h 61943"/>
                <a:gd name="connsiteX1" fmla="*/ 105746 w 106188"/>
                <a:gd name="connsiteY1" fmla="*/ 40671 h 61943"/>
                <a:gd name="connsiteX2" fmla="*/ 91587 w 106188"/>
                <a:gd name="connsiteY2" fmla="*/ 52175 h 61943"/>
                <a:gd name="connsiteX3" fmla="*/ 18140 w 106188"/>
                <a:gd name="connsiteY3" fmla="*/ 44211 h 61943"/>
                <a:gd name="connsiteX4" fmla="*/ 6637 w 106188"/>
                <a:gd name="connsiteY4" fmla="*/ 30052 h 61943"/>
                <a:gd name="connsiteX5" fmla="*/ 20795 w 106188"/>
                <a:gd name="connsiteY5" fmla="*/ 18549 h 61943"/>
                <a:gd name="connsiteX6" fmla="*/ 94242 w 106188"/>
                <a:gd name="connsiteY6" fmla="*/ 26513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188" h="61943">
                  <a:moveTo>
                    <a:pt x="94242" y="26513"/>
                  </a:moveTo>
                  <a:lnTo>
                    <a:pt x="105746" y="40671"/>
                  </a:lnTo>
                  <a:lnTo>
                    <a:pt x="91587" y="52175"/>
                  </a:lnTo>
                  <a:cubicBezTo>
                    <a:pt x="69465" y="69873"/>
                    <a:pt x="36723" y="66333"/>
                    <a:pt x="18140" y="44211"/>
                  </a:cubicBezTo>
                  <a:lnTo>
                    <a:pt x="6637" y="30052"/>
                  </a:lnTo>
                  <a:lnTo>
                    <a:pt x="20795" y="18549"/>
                  </a:lnTo>
                  <a:cubicBezTo>
                    <a:pt x="42918" y="-34"/>
                    <a:pt x="75659" y="3505"/>
                    <a:pt x="94242" y="26513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46" name="Freeform: Shape 677">
              <a:extLst>
                <a:ext uri="{FF2B5EF4-FFF2-40B4-BE49-F238E27FC236}">
                  <a16:creationId xmlns:a16="http://schemas.microsoft.com/office/drawing/2014/main" id="{19762D55-D76B-0ABE-58E8-609E6274C419}"/>
                </a:ext>
              </a:extLst>
            </p:cNvPr>
            <p:cNvSpPr/>
            <p:nvPr/>
          </p:nvSpPr>
          <p:spPr>
            <a:xfrm>
              <a:off x="3265535" y="4661470"/>
              <a:ext cx="203528" cy="203528"/>
            </a:xfrm>
            <a:custGeom>
              <a:avLst/>
              <a:gdLst>
                <a:gd name="connsiteX0" fmla="*/ 181605 w 203527"/>
                <a:gd name="connsiteY0" fmla="*/ 148864 h 203527"/>
                <a:gd name="connsiteX1" fmla="*/ 132051 w 203527"/>
                <a:gd name="connsiteY1" fmla="*/ 189569 h 203527"/>
                <a:gd name="connsiteX2" fmla="*/ 58604 w 203527"/>
                <a:gd name="connsiteY2" fmla="*/ 181605 h 203527"/>
                <a:gd name="connsiteX3" fmla="*/ 17898 w 203527"/>
                <a:gd name="connsiteY3" fmla="*/ 132051 h 203527"/>
                <a:gd name="connsiteX4" fmla="*/ 25862 w 203527"/>
                <a:gd name="connsiteY4" fmla="*/ 58604 h 203527"/>
                <a:gd name="connsiteX5" fmla="*/ 75417 w 203527"/>
                <a:gd name="connsiteY5" fmla="*/ 17898 h 203527"/>
                <a:gd name="connsiteX6" fmla="*/ 148864 w 203527"/>
                <a:gd name="connsiteY6" fmla="*/ 25862 h 203527"/>
                <a:gd name="connsiteX7" fmla="*/ 189569 w 203527"/>
                <a:gd name="connsiteY7" fmla="*/ 75417 h 203527"/>
                <a:gd name="connsiteX8" fmla="*/ 181605 w 203527"/>
                <a:gd name="connsiteY8" fmla="*/ 148864 h 203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527" h="203527">
                  <a:moveTo>
                    <a:pt x="181605" y="148864"/>
                  </a:moveTo>
                  <a:lnTo>
                    <a:pt x="132051" y="189569"/>
                  </a:lnTo>
                  <a:cubicBezTo>
                    <a:pt x="109928" y="207267"/>
                    <a:pt x="77187" y="203728"/>
                    <a:pt x="58604" y="181605"/>
                  </a:cubicBezTo>
                  <a:lnTo>
                    <a:pt x="17898" y="132051"/>
                  </a:lnTo>
                  <a:cubicBezTo>
                    <a:pt x="200" y="109928"/>
                    <a:pt x="3740" y="77187"/>
                    <a:pt x="25862" y="58604"/>
                  </a:cubicBezTo>
                  <a:lnTo>
                    <a:pt x="75417" y="17898"/>
                  </a:lnTo>
                  <a:cubicBezTo>
                    <a:pt x="97539" y="200"/>
                    <a:pt x="130281" y="3740"/>
                    <a:pt x="148864" y="25862"/>
                  </a:cubicBezTo>
                  <a:lnTo>
                    <a:pt x="189569" y="75417"/>
                  </a:lnTo>
                  <a:cubicBezTo>
                    <a:pt x="207267" y="97539"/>
                    <a:pt x="203728" y="130281"/>
                    <a:pt x="181605" y="148864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47" name="Freeform: Shape 678">
              <a:extLst>
                <a:ext uri="{FF2B5EF4-FFF2-40B4-BE49-F238E27FC236}">
                  <a16:creationId xmlns:a16="http://schemas.microsoft.com/office/drawing/2014/main" id="{645DDA71-39D8-6A3D-4D18-210EBE3292E6}"/>
                </a:ext>
              </a:extLst>
            </p:cNvPr>
            <p:cNvSpPr/>
            <p:nvPr/>
          </p:nvSpPr>
          <p:spPr>
            <a:xfrm>
              <a:off x="3254916" y="4648197"/>
              <a:ext cx="203528" cy="203528"/>
            </a:xfrm>
            <a:custGeom>
              <a:avLst/>
              <a:gdLst>
                <a:gd name="connsiteX0" fmla="*/ 148864 w 203527"/>
                <a:gd name="connsiteY0" fmla="*/ 25862 h 203527"/>
                <a:gd name="connsiteX1" fmla="*/ 188684 w 203527"/>
                <a:gd name="connsiteY1" fmla="*/ 75417 h 203527"/>
                <a:gd name="connsiteX2" fmla="*/ 180720 w 203527"/>
                <a:gd name="connsiteY2" fmla="*/ 148864 h 203527"/>
                <a:gd name="connsiteX3" fmla="*/ 131166 w 203527"/>
                <a:gd name="connsiteY3" fmla="*/ 188684 h 203527"/>
                <a:gd name="connsiteX4" fmla="*/ 57719 w 203527"/>
                <a:gd name="connsiteY4" fmla="*/ 180720 h 203527"/>
                <a:gd name="connsiteX5" fmla="*/ 17898 w 203527"/>
                <a:gd name="connsiteY5" fmla="*/ 131165 h 203527"/>
                <a:gd name="connsiteX6" fmla="*/ 25862 w 203527"/>
                <a:gd name="connsiteY6" fmla="*/ 57719 h 203527"/>
                <a:gd name="connsiteX7" fmla="*/ 75417 w 203527"/>
                <a:gd name="connsiteY7" fmla="*/ 17898 h 203527"/>
                <a:gd name="connsiteX8" fmla="*/ 148864 w 203527"/>
                <a:gd name="connsiteY8" fmla="*/ 25862 h 203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527" h="203527">
                  <a:moveTo>
                    <a:pt x="148864" y="25862"/>
                  </a:moveTo>
                  <a:lnTo>
                    <a:pt x="188684" y="75417"/>
                  </a:lnTo>
                  <a:cubicBezTo>
                    <a:pt x="206382" y="97539"/>
                    <a:pt x="202843" y="130281"/>
                    <a:pt x="180720" y="148864"/>
                  </a:cubicBezTo>
                  <a:lnTo>
                    <a:pt x="131166" y="188684"/>
                  </a:lnTo>
                  <a:cubicBezTo>
                    <a:pt x="109043" y="206382"/>
                    <a:pt x="76302" y="202843"/>
                    <a:pt x="57719" y="180720"/>
                  </a:cubicBezTo>
                  <a:lnTo>
                    <a:pt x="17898" y="131165"/>
                  </a:lnTo>
                  <a:cubicBezTo>
                    <a:pt x="200" y="109043"/>
                    <a:pt x="3740" y="76302"/>
                    <a:pt x="25862" y="57719"/>
                  </a:cubicBezTo>
                  <a:lnTo>
                    <a:pt x="75417" y="17898"/>
                  </a:lnTo>
                  <a:cubicBezTo>
                    <a:pt x="98424" y="200"/>
                    <a:pt x="131166" y="3740"/>
                    <a:pt x="148864" y="2586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48" name="Freeform: Shape 679">
              <a:extLst>
                <a:ext uri="{FF2B5EF4-FFF2-40B4-BE49-F238E27FC236}">
                  <a16:creationId xmlns:a16="http://schemas.microsoft.com/office/drawing/2014/main" id="{82C419B1-FC60-D7DC-336F-D7CBD8282B03}"/>
                </a:ext>
              </a:extLst>
            </p:cNvPr>
            <p:cNvSpPr/>
            <p:nvPr/>
          </p:nvSpPr>
          <p:spPr>
            <a:xfrm>
              <a:off x="3285645" y="4648197"/>
              <a:ext cx="150434" cy="106188"/>
            </a:xfrm>
            <a:custGeom>
              <a:avLst/>
              <a:gdLst>
                <a:gd name="connsiteX0" fmla="*/ 118135 w 150433"/>
                <a:gd name="connsiteY0" fmla="*/ 25862 h 106188"/>
                <a:gd name="connsiteX1" fmla="*/ 149106 w 150433"/>
                <a:gd name="connsiteY1" fmla="*/ 63913 h 106188"/>
                <a:gd name="connsiteX2" fmla="*/ 111056 w 150433"/>
                <a:gd name="connsiteY2" fmla="*/ 94885 h 106188"/>
                <a:gd name="connsiteX3" fmla="*/ 37608 w 150433"/>
                <a:gd name="connsiteY3" fmla="*/ 86920 h 106188"/>
                <a:gd name="connsiteX4" fmla="*/ 6637 w 150433"/>
                <a:gd name="connsiteY4" fmla="*/ 48870 h 106188"/>
                <a:gd name="connsiteX5" fmla="*/ 44688 w 150433"/>
                <a:gd name="connsiteY5" fmla="*/ 17898 h 106188"/>
                <a:gd name="connsiteX6" fmla="*/ 118135 w 150433"/>
                <a:gd name="connsiteY6" fmla="*/ 25862 h 106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433" h="106188">
                  <a:moveTo>
                    <a:pt x="118135" y="25862"/>
                  </a:moveTo>
                  <a:lnTo>
                    <a:pt x="149106" y="63913"/>
                  </a:lnTo>
                  <a:lnTo>
                    <a:pt x="111056" y="94885"/>
                  </a:lnTo>
                  <a:cubicBezTo>
                    <a:pt x="88933" y="112583"/>
                    <a:pt x="56191" y="109043"/>
                    <a:pt x="37608" y="86920"/>
                  </a:cubicBezTo>
                  <a:lnTo>
                    <a:pt x="6637" y="48870"/>
                  </a:lnTo>
                  <a:lnTo>
                    <a:pt x="44688" y="17898"/>
                  </a:lnTo>
                  <a:cubicBezTo>
                    <a:pt x="67695" y="200"/>
                    <a:pt x="100437" y="3740"/>
                    <a:pt x="118135" y="25862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49" name="Freeform: Shape 680">
              <a:extLst>
                <a:ext uri="{FF2B5EF4-FFF2-40B4-BE49-F238E27FC236}">
                  <a16:creationId xmlns:a16="http://schemas.microsoft.com/office/drawing/2014/main" id="{EB1CB7A2-117A-A3E2-955D-A3445FD1ADF6}"/>
                </a:ext>
              </a:extLst>
            </p:cNvPr>
            <p:cNvSpPr/>
            <p:nvPr/>
          </p:nvSpPr>
          <p:spPr>
            <a:xfrm>
              <a:off x="3309538" y="4648197"/>
              <a:ext cx="106188" cy="61943"/>
            </a:xfrm>
            <a:custGeom>
              <a:avLst/>
              <a:gdLst>
                <a:gd name="connsiteX0" fmla="*/ 94242 w 106188"/>
                <a:gd name="connsiteY0" fmla="*/ 25862 h 61943"/>
                <a:gd name="connsiteX1" fmla="*/ 105746 w 106188"/>
                <a:gd name="connsiteY1" fmla="*/ 40021 h 61943"/>
                <a:gd name="connsiteX2" fmla="*/ 91588 w 106188"/>
                <a:gd name="connsiteY2" fmla="*/ 51524 h 61943"/>
                <a:gd name="connsiteX3" fmla="*/ 18140 w 106188"/>
                <a:gd name="connsiteY3" fmla="*/ 43560 h 61943"/>
                <a:gd name="connsiteX4" fmla="*/ 6637 w 106188"/>
                <a:gd name="connsiteY4" fmla="*/ 29402 h 61943"/>
                <a:gd name="connsiteX5" fmla="*/ 20795 w 106188"/>
                <a:gd name="connsiteY5" fmla="*/ 17898 h 61943"/>
                <a:gd name="connsiteX6" fmla="*/ 94242 w 106188"/>
                <a:gd name="connsiteY6" fmla="*/ 25862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188" h="61943">
                  <a:moveTo>
                    <a:pt x="94242" y="25862"/>
                  </a:moveTo>
                  <a:lnTo>
                    <a:pt x="105746" y="40021"/>
                  </a:lnTo>
                  <a:lnTo>
                    <a:pt x="91588" y="51524"/>
                  </a:lnTo>
                  <a:cubicBezTo>
                    <a:pt x="69465" y="69222"/>
                    <a:pt x="36723" y="65683"/>
                    <a:pt x="18140" y="43560"/>
                  </a:cubicBezTo>
                  <a:lnTo>
                    <a:pt x="6637" y="29402"/>
                  </a:lnTo>
                  <a:lnTo>
                    <a:pt x="20795" y="17898"/>
                  </a:lnTo>
                  <a:cubicBezTo>
                    <a:pt x="43803" y="200"/>
                    <a:pt x="76544" y="3740"/>
                    <a:pt x="94242" y="25862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50" name="Freeform: Shape 682">
              <a:extLst>
                <a:ext uri="{FF2B5EF4-FFF2-40B4-BE49-F238E27FC236}">
                  <a16:creationId xmlns:a16="http://schemas.microsoft.com/office/drawing/2014/main" id="{D8CAF02E-20D3-38D5-A370-B24C97DBDAD6}"/>
                </a:ext>
              </a:extLst>
            </p:cNvPr>
            <p:cNvSpPr/>
            <p:nvPr/>
          </p:nvSpPr>
          <p:spPr>
            <a:xfrm>
              <a:off x="3406235" y="4834911"/>
              <a:ext cx="203528" cy="203528"/>
            </a:xfrm>
            <a:custGeom>
              <a:avLst/>
              <a:gdLst>
                <a:gd name="connsiteX0" fmla="*/ 181605 w 203527"/>
                <a:gd name="connsiteY0" fmla="*/ 148864 h 203527"/>
                <a:gd name="connsiteX1" fmla="*/ 132051 w 203527"/>
                <a:gd name="connsiteY1" fmla="*/ 189569 h 203527"/>
                <a:gd name="connsiteX2" fmla="*/ 58603 w 203527"/>
                <a:gd name="connsiteY2" fmla="*/ 181605 h 203527"/>
                <a:gd name="connsiteX3" fmla="*/ 17898 w 203527"/>
                <a:gd name="connsiteY3" fmla="*/ 132050 h 203527"/>
                <a:gd name="connsiteX4" fmla="*/ 25862 w 203527"/>
                <a:gd name="connsiteY4" fmla="*/ 58603 h 203527"/>
                <a:gd name="connsiteX5" fmla="*/ 75417 w 203527"/>
                <a:gd name="connsiteY5" fmla="*/ 17898 h 203527"/>
                <a:gd name="connsiteX6" fmla="*/ 148864 w 203527"/>
                <a:gd name="connsiteY6" fmla="*/ 25862 h 203527"/>
                <a:gd name="connsiteX7" fmla="*/ 189569 w 203527"/>
                <a:gd name="connsiteY7" fmla="*/ 75417 h 203527"/>
                <a:gd name="connsiteX8" fmla="*/ 181605 w 203527"/>
                <a:gd name="connsiteY8" fmla="*/ 148864 h 203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527" h="203527">
                  <a:moveTo>
                    <a:pt x="181605" y="148864"/>
                  </a:moveTo>
                  <a:lnTo>
                    <a:pt x="132051" y="189569"/>
                  </a:lnTo>
                  <a:cubicBezTo>
                    <a:pt x="109928" y="207267"/>
                    <a:pt x="77186" y="203728"/>
                    <a:pt x="58603" y="181605"/>
                  </a:cubicBezTo>
                  <a:lnTo>
                    <a:pt x="17898" y="132050"/>
                  </a:lnTo>
                  <a:cubicBezTo>
                    <a:pt x="200" y="109928"/>
                    <a:pt x="3740" y="77186"/>
                    <a:pt x="25862" y="58603"/>
                  </a:cubicBezTo>
                  <a:lnTo>
                    <a:pt x="75417" y="17898"/>
                  </a:lnTo>
                  <a:cubicBezTo>
                    <a:pt x="97539" y="200"/>
                    <a:pt x="130281" y="3739"/>
                    <a:pt x="148864" y="25862"/>
                  </a:cubicBezTo>
                  <a:lnTo>
                    <a:pt x="189569" y="75417"/>
                  </a:lnTo>
                  <a:cubicBezTo>
                    <a:pt x="207267" y="98424"/>
                    <a:pt x="203728" y="131166"/>
                    <a:pt x="181605" y="148864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51" name="Freeform: Shape 683">
              <a:extLst>
                <a:ext uri="{FF2B5EF4-FFF2-40B4-BE49-F238E27FC236}">
                  <a16:creationId xmlns:a16="http://schemas.microsoft.com/office/drawing/2014/main" id="{54D9EEBB-4D6B-82BF-95DF-B77B33A36F01}"/>
                </a:ext>
              </a:extLst>
            </p:cNvPr>
            <p:cNvSpPr/>
            <p:nvPr/>
          </p:nvSpPr>
          <p:spPr>
            <a:xfrm>
              <a:off x="3395616" y="4821638"/>
              <a:ext cx="203528" cy="203528"/>
            </a:xfrm>
            <a:custGeom>
              <a:avLst/>
              <a:gdLst>
                <a:gd name="connsiteX0" fmla="*/ 148864 w 203527"/>
                <a:gd name="connsiteY0" fmla="*/ 25862 h 203527"/>
                <a:gd name="connsiteX1" fmla="*/ 188684 w 203527"/>
                <a:gd name="connsiteY1" fmla="*/ 75417 h 203527"/>
                <a:gd name="connsiteX2" fmla="*/ 180720 w 203527"/>
                <a:gd name="connsiteY2" fmla="*/ 148864 h 203527"/>
                <a:gd name="connsiteX3" fmla="*/ 131166 w 203527"/>
                <a:gd name="connsiteY3" fmla="*/ 188684 h 203527"/>
                <a:gd name="connsiteX4" fmla="*/ 57719 w 203527"/>
                <a:gd name="connsiteY4" fmla="*/ 180720 h 203527"/>
                <a:gd name="connsiteX5" fmla="*/ 17898 w 203527"/>
                <a:gd name="connsiteY5" fmla="*/ 131166 h 203527"/>
                <a:gd name="connsiteX6" fmla="*/ 25862 w 203527"/>
                <a:gd name="connsiteY6" fmla="*/ 57719 h 203527"/>
                <a:gd name="connsiteX7" fmla="*/ 75417 w 203527"/>
                <a:gd name="connsiteY7" fmla="*/ 17898 h 203527"/>
                <a:gd name="connsiteX8" fmla="*/ 148864 w 203527"/>
                <a:gd name="connsiteY8" fmla="*/ 25862 h 203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527" h="203527">
                  <a:moveTo>
                    <a:pt x="148864" y="25862"/>
                  </a:moveTo>
                  <a:lnTo>
                    <a:pt x="188684" y="75417"/>
                  </a:lnTo>
                  <a:cubicBezTo>
                    <a:pt x="206382" y="97539"/>
                    <a:pt x="202843" y="130280"/>
                    <a:pt x="180720" y="148864"/>
                  </a:cubicBezTo>
                  <a:lnTo>
                    <a:pt x="131166" y="188684"/>
                  </a:lnTo>
                  <a:cubicBezTo>
                    <a:pt x="109043" y="206382"/>
                    <a:pt x="76302" y="202843"/>
                    <a:pt x="57719" y="180720"/>
                  </a:cubicBezTo>
                  <a:lnTo>
                    <a:pt x="17898" y="131166"/>
                  </a:lnTo>
                  <a:cubicBezTo>
                    <a:pt x="200" y="109043"/>
                    <a:pt x="3740" y="76302"/>
                    <a:pt x="25862" y="57719"/>
                  </a:cubicBezTo>
                  <a:lnTo>
                    <a:pt x="75417" y="17898"/>
                  </a:lnTo>
                  <a:cubicBezTo>
                    <a:pt x="98424" y="200"/>
                    <a:pt x="131166" y="3739"/>
                    <a:pt x="148864" y="2586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52" name="Freeform: Shape 684">
              <a:extLst>
                <a:ext uri="{FF2B5EF4-FFF2-40B4-BE49-F238E27FC236}">
                  <a16:creationId xmlns:a16="http://schemas.microsoft.com/office/drawing/2014/main" id="{730A74C8-88FC-9F35-2122-12EA96DEEE93}"/>
                </a:ext>
              </a:extLst>
            </p:cNvPr>
            <p:cNvSpPr/>
            <p:nvPr/>
          </p:nvSpPr>
          <p:spPr>
            <a:xfrm>
              <a:off x="3426345" y="4821638"/>
              <a:ext cx="150434" cy="106188"/>
            </a:xfrm>
            <a:custGeom>
              <a:avLst/>
              <a:gdLst>
                <a:gd name="connsiteX0" fmla="*/ 118134 w 150433"/>
                <a:gd name="connsiteY0" fmla="*/ 25862 h 106188"/>
                <a:gd name="connsiteX1" fmla="*/ 149106 w 150433"/>
                <a:gd name="connsiteY1" fmla="*/ 63913 h 106188"/>
                <a:gd name="connsiteX2" fmla="*/ 111055 w 150433"/>
                <a:gd name="connsiteY2" fmla="*/ 94884 h 106188"/>
                <a:gd name="connsiteX3" fmla="*/ 37608 w 150433"/>
                <a:gd name="connsiteY3" fmla="*/ 86920 h 106188"/>
                <a:gd name="connsiteX4" fmla="*/ 6637 w 150433"/>
                <a:gd name="connsiteY4" fmla="*/ 48870 h 106188"/>
                <a:gd name="connsiteX5" fmla="*/ 44688 w 150433"/>
                <a:gd name="connsiteY5" fmla="*/ 17898 h 106188"/>
                <a:gd name="connsiteX6" fmla="*/ 118134 w 150433"/>
                <a:gd name="connsiteY6" fmla="*/ 25862 h 106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433" h="106188">
                  <a:moveTo>
                    <a:pt x="118134" y="25862"/>
                  </a:moveTo>
                  <a:lnTo>
                    <a:pt x="149106" y="63913"/>
                  </a:lnTo>
                  <a:lnTo>
                    <a:pt x="111055" y="94884"/>
                  </a:lnTo>
                  <a:cubicBezTo>
                    <a:pt x="88933" y="112582"/>
                    <a:pt x="56191" y="109043"/>
                    <a:pt x="37608" y="86920"/>
                  </a:cubicBezTo>
                  <a:lnTo>
                    <a:pt x="6637" y="48870"/>
                  </a:lnTo>
                  <a:lnTo>
                    <a:pt x="44688" y="17898"/>
                  </a:lnTo>
                  <a:cubicBezTo>
                    <a:pt x="67695" y="200"/>
                    <a:pt x="100436" y="3739"/>
                    <a:pt x="118134" y="25862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53" name="Freeform: Shape 685">
              <a:extLst>
                <a:ext uri="{FF2B5EF4-FFF2-40B4-BE49-F238E27FC236}">
                  <a16:creationId xmlns:a16="http://schemas.microsoft.com/office/drawing/2014/main" id="{57115CAB-1171-EDC3-3310-1848969F6521}"/>
                </a:ext>
              </a:extLst>
            </p:cNvPr>
            <p:cNvSpPr/>
            <p:nvPr/>
          </p:nvSpPr>
          <p:spPr>
            <a:xfrm>
              <a:off x="3450237" y="4821638"/>
              <a:ext cx="106188" cy="61943"/>
            </a:xfrm>
            <a:custGeom>
              <a:avLst/>
              <a:gdLst>
                <a:gd name="connsiteX0" fmla="*/ 94242 w 106188"/>
                <a:gd name="connsiteY0" fmla="*/ 25862 h 61943"/>
                <a:gd name="connsiteX1" fmla="*/ 105746 w 106188"/>
                <a:gd name="connsiteY1" fmla="*/ 40021 h 61943"/>
                <a:gd name="connsiteX2" fmla="*/ 91588 w 106188"/>
                <a:gd name="connsiteY2" fmla="*/ 51524 h 61943"/>
                <a:gd name="connsiteX3" fmla="*/ 18141 w 106188"/>
                <a:gd name="connsiteY3" fmla="*/ 43560 h 61943"/>
                <a:gd name="connsiteX4" fmla="*/ 6637 w 106188"/>
                <a:gd name="connsiteY4" fmla="*/ 29402 h 61943"/>
                <a:gd name="connsiteX5" fmla="*/ 20795 w 106188"/>
                <a:gd name="connsiteY5" fmla="*/ 17898 h 61943"/>
                <a:gd name="connsiteX6" fmla="*/ 94242 w 106188"/>
                <a:gd name="connsiteY6" fmla="*/ 25862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188" h="61943">
                  <a:moveTo>
                    <a:pt x="94242" y="25862"/>
                  </a:moveTo>
                  <a:lnTo>
                    <a:pt x="105746" y="40021"/>
                  </a:lnTo>
                  <a:lnTo>
                    <a:pt x="91588" y="51524"/>
                  </a:lnTo>
                  <a:cubicBezTo>
                    <a:pt x="69465" y="69222"/>
                    <a:pt x="36723" y="65683"/>
                    <a:pt x="18141" y="43560"/>
                  </a:cubicBezTo>
                  <a:lnTo>
                    <a:pt x="6637" y="29402"/>
                  </a:lnTo>
                  <a:lnTo>
                    <a:pt x="20795" y="17898"/>
                  </a:lnTo>
                  <a:cubicBezTo>
                    <a:pt x="43803" y="200"/>
                    <a:pt x="76544" y="3739"/>
                    <a:pt x="94242" y="25862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54" name="Freeform: Shape 687">
              <a:extLst>
                <a:ext uri="{FF2B5EF4-FFF2-40B4-BE49-F238E27FC236}">
                  <a16:creationId xmlns:a16="http://schemas.microsoft.com/office/drawing/2014/main" id="{4A1D1271-9672-F93C-66D7-513113C1D55E}"/>
                </a:ext>
              </a:extLst>
            </p:cNvPr>
            <p:cNvSpPr/>
            <p:nvPr/>
          </p:nvSpPr>
          <p:spPr>
            <a:xfrm>
              <a:off x="3281463" y="4360603"/>
              <a:ext cx="203528" cy="203528"/>
            </a:xfrm>
            <a:custGeom>
              <a:avLst/>
              <a:gdLst>
                <a:gd name="connsiteX0" fmla="*/ 181605 w 203527"/>
                <a:gd name="connsiteY0" fmla="*/ 148864 h 203527"/>
                <a:gd name="connsiteX1" fmla="*/ 132051 w 203527"/>
                <a:gd name="connsiteY1" fmla="*/ 189569 h 203527"/>
                <a:gd name="connsiteX2" fmla="*/ 58604 w 203527"/>
                <a:gd name="connsiteY2" fmla="*/ 181605 h 203527"/>
                <a:gd name="connsiteX3" fmla="*/ 17898 w 203527"/>
                <a:gd name="connsiteY3" fmla="*/ 132051 h 203527"/>
                <a:gd name="connsiteX4" fmla="*/ 25862 w 203527"/>
                <a:gd name="connsiteY4" fmla="*/ 58604 h 203527"/>
                <a:gd name="connsiteX5" fmla="*/ 75417 w 203527"/>
                <a:gd name="connsiteY5" fmla="*/ 17898 h 203527"/>
                <a:gd name="connsiteX6" fmla="*/ 148864 w 203527"/>
                <a:gd name="connsiteY6" fmla="*/ 25862 h 203527"/>
                <a:gd name="connsiteX7" fmla="*/ 189569 w 203527"/>
                <a:gd name="connsiteY7" fmla="*/ 75417 h 203527"/>
                <a:gd name="connsiteX8" fmla="*/ 181605 w 203527"/>
                <a:gd name="connsiteY8" fmla="*/ 148864 h 203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527" h="203527">
                  <a:moveTo>
                    <a:pt x="181605" y="148864"/>
                  </a:moveTo>
                  <a:lnTo>
                    <a:pt x="132051" y="189569"/>
                  </a:lnTo>
                  <a:cubicBezTo>
                    <a:pt x="109928" y="207267"/>
                    <a:pt x="77186" y="203728"/>
                    <a:pt x="58604" y="181605"/>
                  </a:cubicBezTo>
                  <a:lnTo>
                    <a:pt x="17898" y="132051"/>
                  </a:lnTo>
                  <a:cubicBezTo>
                    <a:pt x="200" y="109928"/>
                    <a:pt x="3740" y="77187"/>
                    <a:pt x="25862" y="58604"/>
                  </a:cubicBezTo>
                  <a:lnTo>
                    <a:pt x="75417" y="17898"/>
                  </a:lnTo>
                  <a:cubicBezTo>
                    <a:pt x="97539" y="200"/>
                    <a:pt x="130281" y="3740"/>
                    <a:pt x="148864" y="25862"/>
                  </a:cubicBezTo>
                  <a:lnTo>
                    <a:pt x="189569" y="75417"/>
                  </a:lnTo>
                  <a:cubicBezTo>
                    <a:pt x="208152" y="98424"/>
                    <a:pt x="204613" y="131166"/>
                    <a:pt x="181605" y="148864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55" name="Freeform: Shape 688">
              <a:extLst>
                <a:ext uri="{FF2B5EF4-FFF2-40B4-BE49-F238E27FC236}">
                  <a16:creationId xmlns:a16="http://schemas.microsoft.com/office/drawing/2014/main" id="{D9EA74C1-CBE5-8EC4-477C-6979B80D823E}"/>
                </a:ext>
              </a:extLst>
            </p:cNvPr>
            <p:cNvSpPr/>
            <p:nvPr/>
          </p:nvSpPr>
          <p:spPr>
            <a:xfrm>
              <a:off x="3271729" y="4347564"/>
              <a:ext cx="203528" cy="203528"/>
            </a:xfrm>
            <a:custGeom>
              <a:avLst/>
              <a:gdLst>
                <a:gd name="connsiteX0" fmla="*/ 148864 w 203527"/>
                <a:gd name="connsiteY0" fmla="*/ 26513 h 203527"/>
                <a:gd name="connsiteX1" fmla="*/ 188684 w 203527"/>
                <a:gd name="connsiteY1" fmla="*/ 76067 h 203527"/>
                <a:gd name="connsiteX2" fmla="*/ 180720 w 203527"/>
                <a:gd name="connsiteY2" fmla="*/ 149514 h 203527"/>
                <a:gd name="connsiteX3" fmla="*/ 131166 w 203527"/>
                <a:gd name="connsiteY3" fmla="*/ 189335 h 203527"/>
                <a:gd name="connsiteX4" fmla="*/ 57719 w 203527"/>
                <a:gd name="connsiteY4" fmla="*/ 181371 h 203527"/>
                <a:gd name="connsiteX5" fmla="*/ 17898 w 203527"/>
                <a:gd name="connsiteY5" fmla="*/ 131816 h 203527"/>
                <a:gd name="connsiteX6" fmla="*/ 25862 w 203527"/>
                <a:gd name="connsiteY6" fmla="*/ 58369 h 203527"/>
                <a:gd name="connsiteX7" fmla="*/ 75417 w 203527"/>
                <a:gd name="connsiteY7" fmla="*/ 18549 h 203527"/>
                <a:gd name="connsiteX8" fmla="*/ 148864 w 203527"/>
                <a:gd name="connsiteY8" fmla="*/ 26513 h 203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527" h="203527">
                  <a:moveTo>
                    <a:pt x="148864" y="26513"/>
                  </a:moveTo>
                  <a:lnTo>
                    <a:pt x="188684" y="76067"/>
                  </a:lnTo>
                  <a:cubicBezTo>
                    <a:pt x="206382" y="98190"/>
                    <a:pt x="202843" y="130931"/>
                    <a:pt x="180720" y="149514"/>
                  </a:cubicBezTo>
                  <a:lnTo>
                    <a:pt x="131166" y="189335"/>
                  </a:lnTo>
                  <a:cubicBezTo>
                    <a:pt x="109043" y="207033"/>
                    <a:pt x="76302" y="203493"/>
                    <a:pt x="57719" y="181371"/>
                  </a:cubicBezTo>
                  <a:lnTo>
                    <a:pt x="17898" y="131816"/>
                  </a:lnTo>
                  <a:cubicBezTo>
                    <a:pt x="200" y="109694"/>
                    <a:pt x="3740" y="76952"/>
                    <a:pt x="25862" y="58369"/>
                  </a:cubicBezTo>
                  <a:lnTo>
                    <a:pt x="75417" y="18549"/>
                  </a:lnTo>
                  <a:cubicBezTo>
                    <a:pt x="97539" y="-34"/>
                    <a:pt x="130281" y="3505"/>
                    <a:pt x="148864" y="26513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56" name="Freeform: Shape 689">
              <a:extLst>
                <a:ext uri="{FF2B5EF4-FFF2-40B4-BE49-F238E27FC236}">
                  <a16:creationId xmlns:a16="http://schemas.microsoft.com/office/drawing/2014/main" id="{092EC799-5413-F57A-4424-C28849FC1C01}"/>
                </a:ext>
              </a:extLst>
            </p:cNvPr>
            <p:cNvSpPr/>
            <p:nvPr/>
          </p:nvSpPr>
          <p:spPr>
            <a:xfrm>
              <a:off x="3302458" y="4347564"/>
              <a:ext cx="150434" cy="106188"/>
            </a:xfrm>
            <a:custGeom>
              <a:avLst/>
              <a:gdLst>
                <a:gd name="connsiteX0" fmla="*/ 118134 w 150433"/>
                <a:gd name="connsiteY0" fmla="*/ 26513 h 106188"/>
                <a:gd name="connsiteX1" fmla="*/ 149106 w 150433"/>
                <a:gd name="connsiteY1" fmla="*/ 64564 h 106188"/>
                <a:gd name="connsiteX2" fmla="*/ 111055 w 150433"/>
                <a:gd name="connsiteY2" fmla="*/ 95535 h 106188"/>
                <a:gd name="connsiteX3" fmla="*/ 37608 w 150433"/>
                <a:gd name="connsiteY3" fmla="*/ 87571 h 106188"/>
                <a:gd name="connsiteX4" fmla="*/ 6637 w 150433"/>
                <a:gd name="connsiteY4" fmla="*/ 49520 h 106188"/>
                <a:gd name="connsiteX5" fmla="*/ 44688 w 150433"/>
                <a:gd name="connsiteY5" fmla="*/ 18549 h 106188"/>
                <a:gd name="connsiteX6" fmla="*/ 118134 w 150433"/>
                <a:gd name="connsiteY6" fmla="*/ 26513 h 106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433" h="106188">
                  <a:moveTo>
                    <a:pt x="118134" y="26513"/>
                  </a:moveTo>
                  <a:lnTo>
                    <a:pt x="149106" y="64564"/>
                  </a:lnTo>
                  <a:lnTo>
                    <a:pt x="111055" y="95535"/>
                  </a:lnTo>
                  <a:cubicBezTo>
                    <a:pt x="88933" y="113233"/>
                    <a:pt x="56191" y="109694"/>
                    <a:pt x="37608" y="87571"/>
                  </a:cubicBezTo>
                  <a:lnTo>
                    <a:pt x="6637" y="49520"/>
                  </a:lnTo>
                  <a:lnTo>
                    <a:pt x="44688" y="18549"/>
                  </a:lnTo>
                  <a:cubicBezTo>
                    <a:pt x="66810" y="-34"/>
                    <a:pt x="99552" y="3505"/>
                    <a:pt x="118134" y="26513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57" name="Freeform: Shape 690">
              <a:extLst>
                <a:ext uri="{FF2B5EF4-FFF2-40B4-BE49-F238E27FC236}">
                  <a16:creationId xmlns:a16="http://schemas.microsoft.com/office/drawing/2014/main" id="{C8680628-7A2F-66FE-7112-923F00E88899}"/>
                </a:ext>
              </a:extLst>
            </p:cNvPr>
            <p:cNvSpPr/>
            <p:nvPr/>
          </p:nvSpPr>
          <p:spPr>
            <a:xfrm>
              <a:off x="3326351" y="4347564"/>
              <a:ext cx="106188" cy="61943"/>
            </a:xfrm>
            <a:custGeom>
              <a:avLst/>
              <a:gdLst>
                <a:gd name="connsiteX0" fmla="*/ 94242 w 106188"/>
                <a:gd name="connsiteY0" fmla="*/ 26513 h 61943"/>
                <a:gd name="connsiteX1" fmla="*/ 105746 w 106188"/>
                <a:gd name="connsiteY1" fmla="*/ 40671 h 61943"/>
                <a:gd name="connsiteX2" fmla="*/ 91588 w 106188"/>
                <a:gd name="connsiteY2" fmla="*/ 52175 h 61943"/>
                <a:gd name="connsiteX3" fmla="*/ 18141 w 106188"/>
                <a:gd name="connsiteY3" fmla="*/ 44211 h 61943"/>
                <a:gd name="connsiteX4" fmla="*/ 6637 w 106188"/>
                <a:gd name="connsiteY4" fmla="*/ 30052 h 61943"/>
                <a:gd name="connsiteX5" fmla="*/ 20795 w 106188"/>
                <a:gd name="connsiteY5" fmla="*/ 18549 h 61943"/>
                <a:gd name="connsiteX6" fmla="*/ 94242 w 106188"/>
                <a:gd name="connsiteY6" fmla="*/ 26513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188" h="61943">
                  <a:moveTo>
                    <a:pt x="94242" y="26513"/>
                  </a:moveTo>
                  <a:lnTo>
                    <a:pt x="105746" y="40671"/>
                  </a:lnTo>
                  <a:lnTo>
                    <a:pt x="91588" y="52175"/>
                  </a:lnTo>
                  <a:cubicBezTo>
                    <a:pt x="69465" y="69873"/>
                    <a:pt x="36723" y="66333"/>
                    <a:pt x="18141" y="44211"/>
                  </a:cubicBezTo>
                  <a:lnTo>
                    <a:pt x="6637" y="30052"/>
                  </a:lnTo>
                  <a:lnTo>
                    <a:pt x="20795" y="18549"/>
                  </a:lnTo>
                  <a:cubicBezTo>
                    <a:pt x="42918" y="-34"/>
                    <a:pt x="75659" y="3505"/>
                    <a:pt x="94242" y="26513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58" name="Freeform: Shape 692">
              <a:extLst>
                <a:ext uri="{FF2B5EF4-FFF2-40B4-BE49-F238E27FC236}">
                  <a16:creationId xmlns:a16="http://schemas.microsoft.com/office/drawing/2014/main" id="{474CAFAE-E233-1D4C-887E-173BB58EB145}"/>
                </a:ext>
              </a:extLst>
            </p:cNvPr>
            <p:cNvSpPr/>
            <p:nvPr/>
          </p:nvSpPr>
          <p:spPr>
            <a:xfrm>
              <a:off x="3422163" y="4534929"/>
              <a:ext cx="203528" cy="203528"/>
            </a:xfrm>
            <a:custGeom>
              <a:avLst/>
              <a:gdLst>
                <a:gd name="connsiteX0" fmla="*/ 181605 w 203527"/>
                <a:gd name="connsiteY0" fmla="*/ 148864 h 203527"/>
                <a:gd name="connsiteX1" fmla="*/ 132051 w 203527"/>
                <a:gd name="connsiteY1" fmla="*/ 189569 h 203527"/>
                <a:gd name="connsiteX2" fmla="*/ 58604 w 203527"/>
                <a:gd name="connsiteY2" fmla="*/ 181605 h 203527"/>
                <a:gd name="connsiteX3" fmla="*/ 17898 w 203527"/>
                <a:gd name="connsiteY3" fmla="*/ 132051 h 203527"/>
                <a:gd name="connsiteX4" fmla="*/ 25862 w 203527"/>
                <a:gd name="connsiteY4" fmla="*/ 58603 h 203527"/>
                <a:gd name="connsiteX5" fmla="*/ 75417 w 203527"/>
                <a:gd name="connsiteY5" fmla="*/ 17898 h 203527"/>
                <a:gd name="connsiteX6" fmla="*/ 148864 w 203527"/>
                <a:gd name="connsiteY6" fmla="*/ 25862 h 203527"/>
                <a:gd name="connsiteX7" fmla="*/ 189569 w 203527"/>
                <a:gd name="connsiteY7" fmla="*/ 75417 h 203527"/>
                <a:gd name="connsiteX8" fmla="*/ 181605 w 203527"/>
                <a:gd name="connsiteY8" fmla="*/ 148864 h 203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527" h="203527">
                  <a:moveTo>
                    <a:pt x="181605" y="148864"/>
                  </a:moveTo>
                  <a:lnTo>
                    <a:pt x="132051" y="189569"/>
                  </a:lnTo>
                  <a:cubicBezTo>
                    <a:pt x="109928" y="207267"/>
                    <a:pt x="77187" y="203728"/>
                    <a:pt x="58604" y="181605"/>
                  </a:cubicBezTo>
                  <a:lnTo>
                    <a:pt x="17898" y="132051"/>
                  </a:lnTo>
                  <a:cubicBezTo>
                    <a:pt x="200" y="109928"/>
                    <a:pt x="3740" y="77187"/>
                    <a:pt x="25862" y="58603"/>
                  </a:cubicBezTo>
                  <a:lnTo>
                    <a:pt x="75417" y="17898"/>
                  </a:lnTo>
                  <a:cubicBezTo>
                    <a:pt x="97539" y="200"/>
                    <a:pt x="130281" y="3740"/>
                    <a:pt x="148864" y="25862"/>
                  </a:cubicBezTo>
                  <a:lnTo>
                    <a:pt x="189569" y="75417"/>
                  </a:lnTo>
                  <a:cubicBezTo>
                    <a:pt x="207267" y="97539"/>
                    <a:pt x="203728" y="131165"/>
                    <a:pt x="181605" y="148864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59" name="Freeform: Shape 693">
              <a:extLst>
                <a:ext uri="{FF2B5EF4-FFF2-40B4-BE49-F238E27FC236}">
                  <a16:creationId xmlns:a16="http://schemas.microsoft.com/office/drawing/2014/main" id="{9DEBF813-208B-0FAB-A0D1-0AAFFF3AC9EC}"/>
                </a:ext>
              </a:extLst>
            </p:cNvPr>
            <p:cNvSpPr/>
            <p:nvPr/>
          </p:nvSpPr>
          <p:spPr>
            <a:xfrm>
              <a:off x="3411544" y="4521656"/>
              <a:ext cx="203528" cy="203528"/>
            </a:xfrm>
            <a:custGeom>
              <a:avLst/>
              <a:gdLst>
                <a:gd name="connsiteX0" fmla="*/ 148864 w 203527"/>
                <a:gd name="connsiteY0" fmla="*/ 25862 h 203527"/>
                <a:gd name="connsiteX1" fmla="*/ 188684 w 203527"/>
                <a:gd name="connsiteY1" fmla="*/ 75417 h 203527"/>
                <a:gd name="connsiteX2" fmla="*/ 180720 w 203527"/>
                <a:gd name="connsiteY2" fmla="*/ 148864 h 203527"/>
                <a:gd name="connsiteX3" fmla="*/ 131166 w 203527"/>
                <a:gd name="connsiteY3" fmla="*/ 188684 h 203527"/>
                <a:gd name="connsiteX4" fmla="*/ 57719 w 203527"/>
                <a:gd name="connsiteY4" fmla="*/ 180720 h 203527"/>
                <a:gd name="connsiteX5" fmla="*/ 17898 w 203527"/>
                <a:gd name="connsiteY5" fmla="*/ 131166 h 203527"/>
                <a:gd name="connsiteX6" fmla="*/ 25862 w 203527"/>
                <a:gd name="connsiteY6" fmla="*/ 57719 h 203527"/>
                <a:gd name="connsiteX7" fmla="*/ 75417 w 203527"/>
                <a:gd name="connsiteY7" fmla="*/ 17898 h 203527"/>
                <a:gd name="connsiteX8" fmla="*/ 148864 w 203527"/>
                <a:gd name="connsiteY8" fmla="*/ 25862 h 203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527" h="203527">
                  <a:moveTo>
                    <a:pt x="148864" y="25862"/>
                  </a:moveTo>
                  <a:lnTo>
                    <a:pt x="188684" y="75417"/>
                  </a:lnTo>
                  <a:cubicBezTo>
                    <a:pt x="206382" y="97539"/>
                    <a:pt x="202843" y="130281"/>
                    <a:pt x="180720" y="148864"/>
                  </a:cubicBezTo>
                  <a:lnTo>
                    <a:pt x="131166" y="188684"/>
                  </a:lnTo>
                  <a:cubicBezTo>
                    <a:pt x="109043" y="206382"/>
                    <a:pt x="76302" y="202843"/>
                    <a:pt x="57719" y="180720"/>
                  </a:cubicBezTo>
                  <a:lnTo>
                    <a:pt x="17898" y="131166"/>
                  </a:lnTo>
                  <a:cubicBezTo>
                    <a:pt x="200" y="109043"/>
                    <a:pt x="3740" y="76301"/>
                    <a:pt x="25862" y="57719"/>
                  </a:cubicBezTo>
                  <a:lnTo>
                    <a:pt x="75417" y="17898"/>
                  </a:lnTo>
                  <a:cubicBezTo>
                    <a:pt x="98424" y="200"/>
                    <a:pt x="131166" y="3740"/>
                    <a:pt x="148864" y="2586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60" name="Freeform: Shape 694">
              <a:extLst>
                <a:ext uri="{FF2B5EF4-FFF2-40B4-BE49-F238E27FC236}">
                  <a16:creationId xmlns:a16="http://schemas.microsoft.com/office/drawing/2014/main" id="{4A399B23-7548-DC3A-FA1B-4F3BFBE9C5CD}"/>
                </a:ext>
              </a:extLst>
            </p:cNvPr>
            <p:cNvSpPr/>
            <p:nvPr/>
          </p:nvSpPr>
          <p:spPr>
            <a:xfrm>
              <a:off x="3442273" y="4521656"/>
              <a:ext cx="150434" cy="106188"/>
            </a:xfrm>
            <a:custGeom>
              <a:avLst/>
              <a:gdLst>
                <a:gd name="connsiteX0" fmla="*/ 118135 w 150433"/>
                <a:gd name="connsiteY0" fmla="*/ 25862 h 106188"/>
                <a:gd name="connsiteX1" fmla="*/ 149106 w 150433"/>
                <a:gd name="connsiteY1" fmla="*/ 63913 h 106188"/>
                <a:gd name="connsiteX2" fmla="*/ 111055 w 150433"/>
                <a:gd name="connsiteY2" fmla="*/ 94885 h 106188"/>
                <a:gd name="connsiteX3" fmla="*/ 37608 w 150433"/>
                <a:gd name="connsiteY3" fmla="*/ 86920 h 106188"/>
                <a:gd name="connsiteX4" fmla="*/ 6637 w 150433"/>
                <a:gd name="connsiteY4" fmla="*/ 48870 h 106188"/>
                <a:gd name="connsiteX5" fmla="*/ 44688 w 150433"/>
                <a:gd name="connsiteY5" fmla="*/ 17898 h 106188"/>
                <a:gd name="connsiteX6" fmla="*/ 118135 w 150433"/>
                <a:gd name="connsiteY6" fmla="*/ 25862 h 106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433" h="106188">
                  <a:moveTo>
                    <a:pt x="118135" y="25862"/>
                  </a:moveTo>
                  <a:lnTo>
                    <a:pt x="149106" y="63913"/>
                  </a:lnTo>
                  <a:lnTo>
                    <a:pt x="111055" y="94885"/>
                  </a:lnTo>
                  <a:cubicBezTo>
                    <a:pt x="88933" y="112583"/>
                    <a:pt x="56191" y="109043"/>
                    <a:pt x="37608" y="86920"/>
                  </a:cubicBezTo>
                  <a:lnTo>
                    <a:pt x="6637" y="48870"/>
                  </a:lnTo>
                  <a:lnTo>
                    <a:pt x="44688" y="17898"/>
                  </a:lnTo>
                  <a:cubicBezTo>
                    <a:pt x="67695" y="200"/>
                    <a:pt x="100437" y="3740"/>
                    <a:pt x="118135" y="25862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61" name="Freeform: Shape 695">
              <a:extLst>
                <a:ext uri="{FF2B5EF4-FFF2-40B4-BE49-F238E27FC236}">
                  <a16:creationId xmlns:a16="http://schemas.microsoft.com/office/drawing/2014/main" id="{5A9F971E-038E-A0E0-6972-1ADA2898EE05}"/>
                </a:ext>
              </a:extLst>
            </p:cNvPr>
            <p:cNvSpPr/>
            <p:nvPr/>
          </p:nvSpPr>
          <p:spPr>
            <a:xfrm>
              <a:off x="3466165" y="4521656"/>
              <a:ext cx="106188" cy="61943"/>
            </a:xfrm>
            <a:custGeom>
              <a:avLst/>
              <a:gdLst>
                <a:gd name="connsiteX0" fmla="*/ 94242 w 106188"/>
                <a:gd name="connsiteY0" fmla="*/ 25862 h 61943"/>
                <a:gd name="connsiteX1" fmla="*/ 105746 w 106188"/>
                <a:gd name="connsiteY1" fmla="*/ 40021 h 61943"/>
                <a:gd name="connsiteX2" fmla="*/ 91587 w 106188"/>
                <a:gd name="connsiteY2" fmla="*/ 51524 h 61943"/>
                <a:gd name="connsiteX3" fmla="*/ 18140 w 106188"/>
                <a:gd name="connsiteY3" fmla="*/ 43560 h 61943"/>
                <a:gd name="connsiteX4" fmla="*/ 6637 w 106188"/>
                <a:gd name="connsiteY4" fmla="*/ 29402 h 61943"/>
                <a:gd name="connsiteX5" fmla="*/ 20795 w 106188"/>
                <a:gd name="connsiteY5" fmla="*/ 17898 h 61943"/>
                <a:gd name="connsiteX6" fmla="*/ 94242 w 106188"/>
                <a:gd name="connsiteY6" fmla="*/ 25862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188" h="61943">
                  <a:moveTo>
                    <a:pt x="94242" y="25862"/>
                  </a:moveTo>
                  <a:lnTo>
                    <a:pt x="105746" y="40021"/>
                  </a:lnTo>
                  <a:lnTo>
                    <a:pt x="91587" y="51524"/>
                  </a:lnTo>
                  <a:cubicBezTo>
                    <a:pt x="69465" y="69222"/>
                    <a:pt x="36723" y="65683"/>
                    <a:pt x="18140" y="43560"/>
                  </a:cubicBezTo>
                  <a:lnTo>
                    <a:pt x="6637" y="29402"/>
                  </a:lnTo>
                  <a:lnTo>
                    <a:pt x="20795" y="17898"/>
                  </a:lnTo>
                  <a:cubicBezTo>
                    <a:pt x="43803" y="200"/>
                    <a:pt x="76544" y="3740"/>
                    <a:pt x="94242" y="25862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62" name="Freeform: Shape 697">
              <a:extLst>
                <a:ext uri="{FF2B5EF4-FFF2-40B4-BE49-F238E27FC236}">
                  <a16:creationId xmlns:a16="http://schemas.microsoft.com/office/drawing/2014/main" id="{7F6E6DE5-8D2A-1AB8-3303-52B83BDC62AE}"/>
                </a:ext>
              </a:extLst>
            </p:cNvPr>
            <p:cNvSpPr/>
            <p:nvPr/>
          </p:nvSpPr>
          <p:spPr>
            <a:xfrm>
              <a:off x="3562862" y="4708370"/>
              <a:ext cx="203528" cy="203528"/>
            </a:xfrm>
            <a:custGeom>
              <a:avLst/>
              <a:gdLst>
                <a:gd name="connsiteX0" fmla="*/ 181605 w 203527"/>
                <a:gd name="connsiteY0" fmla="*/ 148864 h 203527"/>
                <a:gd name="connsiteX1" fmla="*/ 132051 w 203527"/>
                <a:gd name="connsiteY1" fmla="*/ 189569 h 203527"/>
                <a:gd name="connsiteX2" fmla="*/ 58604 w 203527"/>
                <a:gd name="connsiteY2" fmla="*/ 181605 h 203527"/>
                <a:gd name="connsiteX3" fmla="*/ 17898 w 203527"/>
                <a:gd name="connsiteY3" fmla="*/ 132051 h 203527"/>
                <a:gd name="connsiteX4" fmla="*/ 25862 w 203527"/>
                <a:gd name="connsiteY4" fmla="*/ 58604 h 203527"/>
                <a:gd name="connsiteX5" fmla="*/ 75417 w 203527"/>
                <a:gd name="connsiteY5" fmla="*/ 17898 h 203527"/>
                <a:gd name="connsiteX6" fmla="*/ 148864 w 203527"/>
                <a:gd name="connsiteY6" fmla="*/ 25862 h 203527"/>
                <a:gd name="connsiteX7" fmla="*/ 189569 w 203527"/>
                <a:gd name="connsiteY7" fmla="*/ 75417 h 203527"/>
                <a:gd name="connsiteX8" fmla="*/ 181605 w 203527"/>
                <a:gd name="connsiteY8" fmla="*/ 148864 h 203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527" h="203527">
                  <a:moveTo>
                    <a:pt x="181605" y="148864"/>
                  </a:moveTo>
                  <a:lnTo>
                    <a:pt x="132051" y="189569"/>
                  </a:lnTo>
                  <a:cubicBezTo>
                    <a:pt x="109928" y="207267"/>
                    <a:pt x="77187" y="203728"/>
                    <a:pt x="58604" y="181605"/>
                  </a:cubicBezTo>
                  <a:lnTo>
                    <a:pt x="17898" y="132051"/>
                  </a:lnTo>
                  <a:cubicBezTo>
                    <a:pt x="200" y="109928"/>
                    <a:pt x="3740" y="77187"/>
                    <a:pt x="25862" y="58604"/>
                  </a:cubicBezTo>
                  <a:lnTo>
                    <a:pt x="75417" y="17898"/>
                  </a:lnTo>
                  <a:cubicBezTo>
                    <a:pt x="97539" y="200"/>
                    <a:pt x="130281" y="3740"/>
                    <a:pt x="148864" y="25862"/>
                  </a:cubicBezTo>
                  <a:lnTo>
                    <a:pt x="189569" y="75417"/>
                  </a:lnTo>
                  <a:cubicBezTo>
                    <a:pt x="207267" y="98424"/>
                    <a:pt x="203728" y="131166"/>
                    <a:pt x="181605" y="148864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63" name="Freeform: Shape 698">
              <a:extLst>
                <a:ext uri="{FF2B5EF4-FFF2-40B4-BE49-F238E27FC236}">
                  <a16:creationId xmlns:a16="http://schemas.microsoft.com/office/drawing/2014/main" id="{7AA221F6-AAC7-B9C8-B6A1-2C88C1640C34}"/>
                </a:ext>
              </a:extLst>
            </p:cNvPr>
            <p:cNvSpPr/>
            <p:nvPr/>
          </p:nvSpPr>
          <p:spPr>
            <a:xfrm>
              <a:off x="3552244" y="4695259"/>
              <a:ext cx="203528" cy="203528"/>
            </a:xfrm>
            <a:custGeom>
              <a:avLst/>
              <a:gdLst>
                <a:gd name="connsiteX0" fmla="*/ 148864 w 203527"/>
                <a:gd name="connsiteY0" fmla="*/ 25700 h 203527"/>
                <a:gd name="connsiteX1" fmla="*/ 188684 w 203527"/>
                <a:gd name="connsiteY1" fmla="*/ 75254 h 203527"/>
                <a:gd name="connsiteX2" fmla="*/ 180720 w 203527"/>
                <a:gd name="connsiteY2" fmla="*/ 148702 h 203527"/>
                <a:gd name="connsiteX3" fmla="*/ 131166 w 203527"/>
                <a:gd name="connsiteY3" fmla="*/ 189407 h 203527"/>
                <a:gd name="connsiteX4" fmla="*/ 57719 w 203527"/>
                <a:gd name="connsiteY4" fmla="*/ 181443 h 203527"/>
                <a:gd name="connsiteX5" fmla="*/ 17898 w 203527"/>
                <a:gd name="connsiteY5" fmla="*/ 131888 h 203527"/>
                <a:gd name="connsiteX6" fmla="*/ 25862 w 203527"/>
                <a:gd name="connsiteY6" fmla="*/ 58441 h 203527"/>
                <a:gd name="connsiteX7" fmla="*/ 75417 w 203527"/>
                <a:gd name="connsiteY7" fmla="*/ 18621 h 203527"/>
                <a:gd name="connsiteX8" fmla="*/ 148864 w 203527"/>
                <a:gd name="connsiteY8" fmla="*/ 25700 h 203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527" h="203527">
                  <a:moveTo>
                    <a:pt x="148864" y="25700"/>
                  </a:moveTo>
                  <a:lnTo>
                    <a:pt x="188684" y="75254"/>
                  </a:lnTo>
                  <a:cubicBezTo>
                    <a:pt x="206382" y="97377"/>
                    <a:pt x="202843" y="130118"/>
                    <a:pt x="180720" y="148702"/>
                  </a:cubicBezTo>
                  <a:lnTo>
                    <a:pt x="131166" y="189407"/>
                  </a:lnTo>
                  <a:cubicBezTo>
                    <a:pt x="109043" y="207105"/>
                    <a:pt x="76301" y="203565"/>
                    <a:pt x="57719" y="181443"/>
                  </a:cubicBezTo>
                  <a:lnTo>
                    <a:pt x="17898" y="131888"/>
                  </a:lnTo>
                  <a:cubicBezTo>
                    <a:pt x="200" y="109766"/>
                    <a:pt x="3740" y="77024"/>
                    <a:pt x="25862" y="58441"/>
                  </a:cubicBezTo>
                  <a:lnTo>
                    <a:pt x="75417" y="18621"/>
                  </a:lnTo>
                  <a:cubicBezTo>
                    <a:pt x="98424" y="37"/>
                    <a:pt x="131166" y="3577"/>
                    <a:pt x="148864" y="2570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64" name="Freeform: Shape 699">
              <a:extLst>
                <a:ext uri="{FF2B5EF4-FFF2-40B4-BE49-F238E27FC236}">
                  <a16:creationId xmlns:a16="http://schemas.microsoft.com/office/drawing/2014/main" id="{BE4B32D6-79C8-5B71-8703-E2892AE17ED0}"/>
                </a:ext>
              </a:extLst>
            </p:cNvPr>
            <p:cNvSpPr/>
            <p:nvPr/>
          </p:nvSpPr>
          <p:spPr>
            <a:xfrm>
              <a:off x="3582973" y="4695096"/>
              <a:ext cx="150434" cy="106188"/>
            </a:xfrm>
            <a:custGeom>
              <a:avLst/>
              <a:gdLst>
                <a:gd name="connsiteX0" fmla="*/ 118135 w 150433"/>
                <a:gd name="connsiteY0" fmla="*/ 25862 h 106188"/>
                <a:gd name="connsiteX1" fmla="*/ 149106 w 150433"/>
                <a:gd name="connsiteY1" fmla="*/ 63913 h 106188"/>
                <a:gd name="connsiteX2" fmla="*/ 111056 w 150433"/>
                <a:gd name="connsiteY2" fmla="*/ 94885 h 106188"/>
                <a:gd name="connsiteX3" fmla="*/ 37608 w 150433"/>
                <a:gd name="connsiteY3" fmla="*/ 86921 h 106188"/>
                <a:gd name="connsiteX4" fmla="*/ 6637 w 150433"/>
                <a:gd name="connsiteY4" fmla="*/ 48870 h 106188"/>
                <a:gd name="connsiteX5" fmla="*/ 44688 w 150433"/>
                <a:gd name="connsiteY5" fmla="*/ 17898 h 106188"/>
                <a:gd name="connsiteX6" fmla="*/ 118135 w 150433"/>
                <a:gd name="connsiteY6" fmla="*/ 25862 h 106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433" h="106188">
                  <a:moveTo>
                    <a:pt x="118135" y="25862"/>
                  </a:moveTo>
                  <a:lnTo>
                    <a:pt x="149106" y="63913"/>
                  </a:lnTo>
                  <a:lnTo>
                    <a:pt x="111056" y="94885"/>
                  </a:lnTo>
                  <a:cubicBezTo>
                    <a:pt x="88933" y="112583"/>
                    <a:pt x="56191" y="109043"/>
                    <a:pt x="37608" y="86921"/>
                  </a:cubicBezTo>
                  <a:lnTo>
                    <a:pt x="6637" y="48870"/>
                  </a:lnTo>
                  <a:lnTo>
                    <a:pt x="44688" y="17898"/>
                  </a:lnTo>
                  <a:cubicBezTo>
                    <a:pt x="67695" y="200"/>
                    <a:pt x="100437" y="3740"/>
                    <a:pt x="118135" y="25862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65" name="Freeform: Shape 700">
              <a:extLst>
                <a:ext uri="{FF2B5EF4-FFF2-40B4-BE49-F238E27FC236}">
                  <a16:creationId xmlns:a16="http://schemas.microsoft.com/office/drawing/2014/main" id="{5CFEDEBE-4D14-3E40-D0C3-80A92A984CB6}"/>
                </a:ext>
              </a:extLst>
            </p:cNvPr>
            <p:cNvSpPr/>
            <p:nvPr/>
          </p:nvSpPr>
          <p:spPr>
            <a:xfrm>
              <a:off x="3606865" y="4695096"/>
              <a:ext cx="106188" cy="61943"/>
            </a:xfrm>
            <a:custGeom>
              <a:avLst/>
              <a:gdLst>
                <a:gd name="connsiteX0" fmla="*/ 94242 w 106188"/>
                <a:gd name="connsiteY0" fmla="*/ 25862 h 61943"/>
                <a:gd name="connsiteX1" fmla="*/ 105746 w 106188"/>
                <a:gd name="connsiteY1" fmla="*/ 40021 h 61943"/>
                <a:gd name="connsiteX2" fmla="*/ 91588 w 106188"/>
                <a:gd name="connsiteY2" fmla="*/ 51525 h 61943"/>
                <a:gd name="connsiteX3" fmla="*/ 18140 w 106188"/>
                <a:gd name="connsiteY3" fmla="*/ 43560 h 61943"/>
                <a:gd name="connsiteX4" fmla="*/ 6637 w 106188"/>
                <a:gd name="connsiteY4" fmla="*/ 29402 h 61943"/>
                <a:gd name="connsiteX5" fmla="*/ 20795 w 106188"/>
                <a:gd name="connsiteY5" fmla="*/ 17898 h 61943"/>
                <a:gd name="connsiteX6" fmla="*/ 94242 w 106188"/>
                <a:gd name="connsiteY6" fmla="*/ 25862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188" h="61943">
                  <a:moveTo>
                    <a:pt x="94242" y="25862"/>
                  </a:moveTo>
                  <a:lnTo>
                    <a:pt x="105746" y="40021"/>
                  </a:lnTo>
                  <a:lnTo>
                    <a:pt x="91588" y="51525"/>
                  </a:lnTo>
                  <a:cubicBezTo>
                    <a:pt x="69465" y="69223"/>
                    <a:pt x="36723" y="65683"/>
                    <a:pt x="18140" y="43560"/>
                  </a:cubicBezTo>
                  <a:lnTo>
                    <a:pt x="6637" y="29402"/>
                  </a:lnTo>
                  <a:lnTo>
                    <a:pt x="20795" y="17898"/>
                  </a:lnTo>
                  <a:cubicBezTo>
                    <a:pt x="43803" y="200"/>
                    <a:pt x="76544" y="3740"/>
                    <a:pt x="94242" y="25862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66" name="Freeform: Shape 702">
              <a:extLst>
                <a:ext uri="{FF2B5EF4-FFF2-40B4-BE49-F238E27FC236}">
                  <a16:creationId xmlns:a16="http://schemas.microsoft.com/office/drawing/2014/main" id="{05E7D397-AD06-F3B6-DC58-C88D455726F6}"/>
                </a:ext>
              </a:extLst>
            </p:cNvPr>
            <p:cNvSpPr/>
            <p:nvPr/>
          </p:nvSpPr>
          <p:spPr>
            <a:xfrm>
              <a:off x="3630115" y="4080089"/>
              <a:ext cx="203528" cy="203528"/>
            </a:xfrm>
            <a:custGeom>
              <a:avLst/>
              <a:gdLst>
                <a:gd name="connsiteX0" fmla="*/ 180720 w 203527"/>
                <a:gd name="connsiteY0" fmla="*/ 148864 h 203527"/>
                <a:gd name="connsiteX1" fmla="*/ 131166 w 203527"/>
                <a:gd name="connsiteY1" fmla="*/ 189569 h 203527"/>
                <a:gd name="connsiteX2" fmla="*/ 57719 w 203527"/>
                <a:gd name="connsiteY2" fmla="*/ 181605 h 203527"/>
                <a:gd name="connsiteX3" fmla="*/ 17898 w 203527"/>
                <a:gd name="connsiteY3" fmla="*/ 132051 h 203527"/>
                <a:gd name="connsiteX4" fmla="*/ 25862 w 203527"/>
                <a:gd name="connsiteY4" fmla="*/ 58604 h 203527"/>
                <a:gd name="connsiteX5" fmla="*/ 75417 w 203527"/>
                <a:gd name="connsiteY5" fmla="*/ 17898 h 203527"/>
                <a:gd name="connsiteX6" fmla="*/ 148864 w 203527"/>
                <a:gd name="connsiteY6" fmla="*/ 25862 h 203527"/>
                <a:gd name="connsiteX7" fmla="*/ 189569 w 203527"/>
                <a:gd name="connsiteY7" fmla="*/ 75417 h 203527"/>
                <a:gd name="connsiteX8" fmla="*/ 180720 w 203527"/>
                <a:gd name="connsiteY8" fmla="*/ 148864 h 203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527" h="203527">
                  <a:moveTo>
                    <a:pt x="180720" y="148864"/>
                  </a:moveTo>
                  <a:lnTo>
                    <a:pt x="131166" y="189569"/>
                  </a:lnTo>
                  <a:cubicBezTo>
                    <a:pt x="109043" y="207267"/>
                    <a:pt x="76302" y="203728"/>
                    <a:pt x="57719" y="181605"/>
                  </a:cubicBezTo>
                  <a:lnTo>
                    <a:pt x="17898" y="132051"/>
                  </a:lnTo>
                  <a:cubicBezTo>
                    <a:pt x="200" y="109928"/>
                    <a:pt x="3740" y="77186"/>
                    <a:pt x="25862" y="58604"/>
                  </a:cubicBezTo>
                  <a:lnTo>
                    <a:pt x="75417" y="17898"/>
                  </a:lnTo>
                  <a:cubicBezTo>
                    <a:pt x="97539" y="200"/>
                    <a:pt x="130281" y="3740"/>
                    <a:pt x="148864" y="25862"/>
                  </a:cubicBezTo>
                  <a:lnTo>
                    <a:pt x="189569" y="75417"/>
                  </a:lnTo>
                  <a:cubicBezTo>
                    <a:pt x="206382" y="98424"/>
                    <a:pt x="202843" y="131166"/>
                    <a:pt x="180720" y="148864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67" name="Freeform: Shape 703">
              <a:extLst>
                <a:ext uri="{FF2B5EF4-FFF2-40B4-BE49-F238E27FC236}">
                  <a16:creationId xmlns:a16="http://schemas.microsoft.com/office/drawing/2014/main" id="{44B21306-59F8-078B-8E31-D12F92723802}"/>
                </a:ext>
              </a:extLst>
            </p:cNvPr>
            <p:cNvSpPr/>
            <p:nvPr/>
          </p:nvSpPr>
          <p:spPr>
            <a:xfrm>
              <a:off x="3618611" y="4066815"/>
              <a:ext cx="203528" cy="203528"/>
            </a:xfrm>
            <a:custGeom>
              <a:avLst/>
              <a:gdLst>
                <a:gd name="connsiteX0" fmla="*/ 148864 w 203527"/>
                <a:gd name="connsiteY0" fmla="*/ 25862 h 203527"/>
                <a:gd name="connsiteX1" fmla="*/ 188684 w 203527"/>
                <a:gd name="connsiteY1" fmla="*/ 75417 h 203527"/>
                <a:gd name="connsiteX2" fmla="*/ 180720 w 203527"/>
                <a:gd name="connsiteY2" fmla="*/ 148864 h 203527"/>
                <a:gd name="connsiteX3" fmla="*/ 131166 w 203527"/>
                <a:gd name="connsiteY3" fmla="*/ 188684 h 203527"/>
                <a:gd name="connsiteX4" fmla="*/ 57719 w 203527"/>
                <a:gd name="connsiteY4" fmla="*/ 180720 h 203527"/>
                <a:gd name="connsiteX5" fmla="*/ 17898 w 203527"/>
                <a:gd name="connsiteY5" fmla="*/ 131166 h 203527"/>
                <a:gd name="connsiteX6" fmla="*/ 25862 w 203527"/>
                <a:gd name="connsiteY6" fmla="*/ 57719 h 203527"/>
                <a:gd name="connsiteX7" fmla="*/ 75417 w 203527"/>
                <a:gd name="connsiteY7" fmla="*/ 17898 h 203527"/>
                <a:gd name="connsiteX8" fmla="*/ 148864 w 203527"/>
                <a:gd name="connsiteY8" fmla="*/ 25862 h 203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527" h="203527">
                  <a:moveTo>
                    <a:pt x="148864" y="25862"/>
                  </a:moveTo>
                  <a:lnTo>
                    <a:pt x="188684" y="75417"/>
                  </a:lnTo>
                  <a:cubicBezTo>
                    <a:pt x="206382" y="97539"/>
                    <a:pt x="202843" y="130281"/>
                    <a:pt x="180720" y="148864"/>
                  </a:cubicBezTo>
                  <a:lnTo>
                    <a:pt x="131166" y="188684"/>
                  </a:lnTo>
                  <a:cubicBezTo>
                    <a:pt x="109043" y="206382"/>
                    <a:pt x="76301" y="202843"/>
                    <a:pt x="57719" y="180720"/>
                  </a:cubicBezTo>
                  <a:lnTo>
                    <a:pt x="17898" y="131166"/>
                  </a:lnTo>
                  <a:cubicBezTo>
                    <a:pt x="200" y="109043"/>
                    <a:pt x="3740" y="76302"/>
                    <a:pt x="25862" y="57719"/>
                  </a:cubicBezTo>
                  <a:lnTo>
                    <a:pt x="75417" y="17898"/>
                  </a:lnTo>
                  <a:cubicBezTo>
                    <a:pt x="98424" y="200"/>
                    <a:pt x="131166" y="3740"/>
                    <a:pt x="148864" y="2586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68" name="Freeform: Shape 704">
              <a:extLst>
                <a:ext uri="{FF2B5EF4-FFF2-40B4-BE49-F238E27FC236}">
                  <a16:creationId xmlns:a16="http://schemas.microsoft.com/office/drawing/2014/main" id="{2845BDAC-D512-EA98-258A-E840FCB08A4E}"/>
                </a:ext>
              </a:extLst>
            </p:cNvPr>
            <p:cNvSpPr/>
            <p:nvPr/>
          </p:nvSpPr>
          <p:spPr>
            <a:xfrm>
              <a:off x="3649340" y="4066815"/>
              <a:ext cx="150434" cy="106188"/>
            </a:xfrm>
            <a:custGeom>
              <a:avLst/>
              <a:gdLst>
                <a:gd name="connsiteX0" fmla="*/ 118135 w 150433"/>
                <a:gd name="connsiteY0" fmla="*/ 25862 h 106188"/>
                <a:gd name="connsiteX1" fmla="*/ 149106 w 150433"/>
                <a:gd name="connsiteY1" fmla="*/ 63913 h 106188"/>
                <a:gd name="connsiteX2" fmla="*/ 111056 w 150433"/>
                <a:gd name="connsiteY2" fmla="*/ 94884 h 106188"/>
                <a:gd name="connsiteX3" fmla="*/ 37608 w 150433"/>
                <a:gd name="connsiteY3" fmla="*/ 86920 h 106188"/>
                <a:gd name="connsiteX4" fmla="*/ 6637 w 150433"/>
                <a:gd name="connsiteY4" fmla="*/ 48870 h 106188"/>
                <a:gd name="connsiteX5" fmla="*/ 44688 w 150433"/>
                <a:gd name="connsiteY5" fmla="*/ 17898 h 106188"/>
                <a:gd name="connsiteX6" fmla="*/ 118135 w 150433"/>
                <a:gd name="connsiteY6" fmla="*/ 25862 h 106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433" h="106188">
                  <a:moveTo>
                    <a:pt x="118135" y="25862"/>
                  </a:moveTo>
                  <a:lnTo>
                    <a:pt x="149106" y="63913"/>
                  </a:lnTo>
                  <a:lnTo>
                    <a:pt x="111056" y="94884"/>
                  </a:lnTo>
                  <a:cubicBezTo>
                    <a:pt x="88933" y="112583"/>
                    <a:pt x="56191" y="109043"/>
                    <a:pt x="37608" y="86920"/>
                  </a:cubicBezTo>
                  <a:lnTo>
                    <a:pt x="6637" y="48870"/>
                  </a:lnTo>
                  <a:lnTo>
                    <a:pt x="44688" y="17898"/>
                  </a:lnTo>
                  <a:cubicBezTo>
                    <a:pt x="67695" y="200"/>
                    <a:pt x="100437" y="3740"/>
                    <a:pt x="118135" y="25862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69" name="Freeform: Shape 705">
              <a:extLst>
                <a:ext uri="{FF2B5EF4-FFF2-40B4-BE49-F238E27FC236}">
                  <a16:creationId xmlns:a16="http://schemas.microsoft.com/office/drawing/2014/main" id="{926C62E0-E7B9-76F9-30B9-49675C89E028}"/>
                </a:ext>
              </a:extLst>
            </p:cNvPr>
            <p:cNvSpPr/>
            <p:nvPr/>
          </p:nvSpPr>
          <p:spPr>
            <a:xfrm>
              <a:off x="3673233" y="4066815"/>
              <a:ext cx="106188" cy="61943"/>
            </a:xfrm>
            <a:custGeom>
              <a:avLst/>
              <a:gdLst>
                <a:gd name="connsiteX0" fmla="*/ 94242 w 106188"/>
                <a:gd name="connsiteY0" fmla="*/ 25862 h 61943"/>
                <a:gd name="connsiteX1" fmla="*/ 105746 w 106188"/>
                <a:gd name="connsiteY1" fmla="*/ 40021 h 61943"/>
                <a:gd name="connsiteX2" fmla="*/ 91588 w 106188"/>
                <a:gd name="connsiteY2" fmla="*/ 51524 h 61943"/>
                <a:gd name="connsiteX3" fmla="*/ 18140 w 106188"/>
                <a:gd name="connsiteY3" fmla="*/ 43560 h 61943"/>
                <a:gd name="connsiteX4" fmla="*/ 6637 w 106188"/>
                <a:gd name="connsiteY4" fmla="*/ 29402 h 61943"/>
                <a:gd name="connsiteX5" fmla="*/ 20795 w 106188"/>
                <a:gd name="connsiteY5" fmla="*/ 17898 h 61943"/>
                <a:gd name="connsiteX6" fmla="*/ 94242 w 106188"/>
                <a:gd name="connsiteY6" fmla="*/ 25862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188" h="61943">
                  <a:moveTo>
                    <a:pt x="94242" y="25862"/>
                  </a:moveTo>
                  <a:lnTo>
                    <a:pt x="105746" y="40021"/>
                  </a:lnTo>
                  <a:lnTo>
                    <a:pt x="91588" y="51524"/>
                  </a:lnTo>
                  <a:cubicBezTo>
                    <a:pt x="69465" y="69222"/>
                    <a:pt x="36723" y="65683"/>
                    <a:pt x="18140" y="43560"/>
                  </a:cubicBezTo>
                  <a:lnTo>
                    <a:pt x="6637" y="29402"/>
                  </a:lnTo>
                  <a:lnTo>
                    <a:pt x="20795" y="17898"/>
                  </a:lnTo>
                  <a:cubicBezTo>
                    <a:pt x="43803" y="200"/>
                    <a:pt x="76544" y="3740"/>
                    <a:pt x="94242" y="25862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70" name="Freeform: Shape 707">
              <a:extLst>
                <a:ext uri="{FF2B5EF4-FFF2-40B4-BE49-F238E27FC236}">
                  <a16:creationId xmlns:a16="http://schemas.microsoft.com/office/drawing/2014/main" id="{B412F1A3-1BC7-3A05-D3FE-F28CD4F28662}"/>
                </a:ext>
              </a:extLst>
            </p:cNvPr>
            <p:cNvSpPr/>
            <p:nvPr/>
          </p:nvSpPr>
          <p:spPr>
            <a:xfrm>
              <a:off x="3785858" y="3953548"/>
              <a:ext cx="203528" cy="203528"/>
            </a:xfrm>
            <a:custGeom>
              <a:avLst/>
              <a:gdLst>
                <a:gd name="connsiteX0" fmla="*/ 181605 w 203527"/>
                <a:gd name="connsiteY0" fmla="*/ 148864 h 203527"/>
                <a:gd name="connsiteX1" fmla="*/ 132051 w 203527"/>
                <a:gd name="connsiteY1" fmla="*/ 189569 h 203527"/>
                <a:gd name="connsiteX2" fmla="*/ 58604 w 203527"/>
                <a:gd name="connsiteY2" fmla="*/ 181605 h 203527"/>
                <a:gd name="connsiteX3" fmla="*/ 17898 w 203527"/>
                <a:gd name="connsiteY3" fmla="*/ 132051 h 203527"/>
                <a:gd name="connsiteX4" fmla="*/ 25862 w 203527"/>
                <a:gd name="connsiteY4" fmla="*/ 58604 h 203527"/>
                <a:gd name="connsiteX5" fmla="*/ 75417 w 203527"/>
                <a:gd name="connsiteY5" fmla="*/ 17898 h 203527"/>
                <a:gd name="connsiteX6" fmla="*/ 148864 w 203527"/>
                <a:gd name="connsiteY6" fmla="*/ 25862 h 203527"/>
                <a:gd name="connsiteX7" fmla="*/ 189569 w 203527"/>
                <a:gd name="connsiteY7" fmla="*/ 75417 h 203527"/>
                <a:gd name="connsiteX8" fmla="*/ 181605 w 203527"/>
                <a:gd name="connsiteY8" fmla="*/ 148864 h 203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527" h="203527">
                  <a:moveTo>
                    <a:pt x="181605" y="148864"/>
                  </a:moveTo>
                  <a:lnTo>
                    <a:pt x="132051" y="189569"/>
                  </a:lnTo>
                  <a:cubicBezTo>
                    <a:pt x="109928" y="207267"/>
                    <a:pt x="77186" y="203728"/>
                    <a:pt x="58604" y="181605"/>
                  </a:cubicBezTo>
                  <a:lnTo>
                    <a:pt x="17898" y="132051"/>
                  </a:lnTo>
                  <a:cubicBezTo>
                    <a:pt x="200" y="109928"/>
                    <a:pt x="3740" y="77187"/>
                    <a:pt x="25862" y="58604"/>
                  </a:cubicBezTo>
                  <a:lnTo>
                    <a:pt x="75417" y="17898"/>
                  </a:lnTo>
                  <a:cubicBezTo>
                    <a:pt x="97539" y="200"/>
                    <a:pt x="130281" y="3740"/>
                    <a:pt x="148864" y="25862"/>
                  </a:cubicBezTo>
                  <a:lnTo>
                    <a:pt x="189569" y="75417"/>
                  </a:lnTo>
                  <a:cubicBezTo>
                    <a:pt x="207267" y="98424"/>
                    <a:pt x="203728" y="131166"/>
                    <a:pt x="181605" y="148864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71" name="Freeform: Shape 708">
              <a:extLst>
                <a:ext uri="{FF2B5EF4-FFF2-40B4-BE49-F238E27FC236}">
                  <a16:creationId xmlns:a16="http://schemas.microsoft.com/office/drawing/2014/main" id="{A84BD340-2A6E-08C9-D222-4CB977505F88}"/>
                </a:ext>
              </a:extLst>
            </p:cNvPr>
            <p:cNvSpPr/>
            <p:nvPr/>
          </p:nvSpPr>
          <p:spPr>
            <a:xfrm>
              <a:off x="3775239" y="3940274"/>
              <a:ext cx="203528" cy="203528"/>
            </a:xfrm>
            <a:custGeom>
              <a:avLst/>
              <a:gdLst>
                <a:gd name="connsiteX0" fmla="*/ 148864 w 203527"/>
                <a:gd name="connsiteY0" fmla="*/ 25862 h 203527"/>
                <a:gd name="connsiteX1" fmla="*/ 188685 w 203527"/>
                <a:gd name="connsiteY1" fmla="*/ 75417 h 203527"/>
                <a:gd name="connsiteX2" fmla="*/ 180720 w 203527"/>
                <a:gd name="connsiteY2" fmla="*/ 148864 h 203527"/>
                <a:gd name="connsiteX3" fmla="*/ 131166 w 203527"/>
                <a:gd name="connsiteY3" fmla="*/ 188684 h 203527"/>
                <a:gd name="connsiteX4" fmla="*/ 57719 w 203527"/>
                <a:gd name="connsiteY4" fmla="*/ 180720 h 203527"/>
                <a:gd name="connsiteX5" fmla="*/ 17898 w 203527"/>
                <a:gd name="connsiteY5" fmla="*/ 131166 h 203527"/>
                <a:gd name="connsiteX6" fmla="*/ 25862 w 203527"/>
                <a:gd name="connsiteY6" fmla="*/ 57719 h 203527"/>
                <a:gd name="connsiteX7" fmla="*/ 75417 w 203527"/>
                <a:gd name="connsiteY7" fmla="*/ 17898 h 203527"/>
                <a:gd name="connsiteX8" fmla="*/ 148864 w 203527"/>
                <a:gd name="connsiteY8" fmla="*/ 25862 h 203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527" h="203527">
                  <a:moveTo>
                    <a:pt x="148864" y="25862"/>
                  </a:moveTo>
                  <a:lnTo>
                    <a:pt x="188685" y="75417"/>
                  </a:lnTo>
                  <a:cubicBezTo>
                    <a:pt x="206383" y="97539"/>
                    <a:pt x="202843" y="130281"/>
                    <a:pt x="180720" y="148864"/>
                  </a:cubicBezTo>
                  <a:lnTo>
                    <a:pt x="131166" y="188684"/>
                  </a:lnTo>
                  <a:cubicBezTo>
                    <a:pt x="109043" y="206382"/>
                    <a:pt x="76302" y="202843"/>
                    <a:pt x="57719" y="180720"/>
                  </a:cubicBezTo>
                  <a:lnTo>
                    <a:pt x="17898" y="131166"/>
                  </a:lnTo>
                  <a:cubicBezTo>
                    <a:pt x="200" y="109043"/>
                    <a:pt x="3740" y="76302"/>
                    <a:pt x="25862" y="57719"/>
                  </a:cubicBezTo>
                  <a:lnTo>
                    <a:pt x="75417" y="17898"/>
                  </a:lnTo>
                  <a:cubicBezTo>
                    <a:pt x="98424" y="200"/>
                    <a:pt x="131166" y="3740"/>
                    <a:pt x="148864" y="2586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72" name="Freeform: Shape 709">
              <a:extLst>
                <a:ext uri="{FF2B5EF4-FFF2-40B4-BE49-F238E27FC236}">
                  <a16:creationId xmlns:a16="http://schemas.microsoft.com/office/drawing/2014/main" id="{27B42FC9-9E85-2C83-9C7D-0084683C7997}"/>
                </a:ext>
              </a:extLst>
            </p:cNvPr>
            <p:cNvSpPr/>
            <p:nvPr/>
          </p:nvSpPr>
          <p:spPr>
            <a:xfrm>
              <a:off x="3805968" y="3940274"/>
              <a:ext cx="150434" cy="106188"/>
            </a:xfrm>
            <a:custGeom>
              <a:avLst/>
              <a:gdLst>
                <a:gd name="connsiteX0" fmla="*/ 118135 w 150433"/>
                <a:gd name="connsiteY0" fmla="*/ 25862 h 106188"/>
                <a:gd name="connsiteX1" fmla="*/ 149106 w 150433"/>
                <a:gd name="connsiteY1" fmla="*/ 63913 h 106188"/>
                <a:gd name="connsiteX2" fmla="*/ 111055 w 150433"/>
                <a:gd name="connsiteY2" fmla="*/ 94885 h 106188"/>
                <a:gd name="connsiteX3" fmla="*/ 37608 w 150433"/>
                <a:gd name="connsiteY3" fmla="*/ 86921 h 106188"/>
                <a:gd name="connsiteX4" fmla="*/ 6637 w 150433"/>
                <a:gd name="connsiteY4" fmla="*/ 48870 h 106188"/>
                <a:gd name="connsiteX5" fmla="*/ 44688 w 150433"/>
                <a:gd name="connsiteY5" fmla="*/ 17898 h 106188"/>
                <a:gd name="connsiteX6" fmla="*/ 118135 w 150433"/>
                <a:gd name="connsiteY6" fmla="*/ 25862 h 106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433" h="106188">
                  <a:moveTo>
                    <a:pt x="118135" y="25862"/>
                  </a:moveTo>
                  <a:lnTo>
                    <a:pt x="149106" y="63913"/>
                  </a:lnTo>
                  <a:lnTo>
                    <a:pt x="111055" y="94885"/>
                  </a:lnTo>
                  <a:cubicBezTo>
                    <a:pt x="88933" y="112583"/>
                    <a:pt x="56191" y="109043"/>
                    <a:pt x="37608" y="86921"/>
                  </a:cubicBezTo>
                  <a:lnTo>
                    <a:pt x="6637" y="48870"/>
                  </a:lnTo>
                  <a:lnTo>
                    <a:pt x="44688" y="17898"/>
                  </a:lnTo>
                  <a:cubicBezTo>
                    <a:pt x="67695" y="200"/>
                    <a:pt x="100437" y="3740"/>
                    <a:pt x="118135" y="25862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73" name="Freeform: Shape 710">
              <a:extLst>
                <a:ext uri="{FF2B5EF4-FFF2-40B4-BE49-F238E27FC236}">
                  <a16:creationId xmlns:a16="http://schemas.microsoft.com/office/drawing/2014/main" id="{E74656D2-FDA9-C7B6-F39E-5E8B6ADDDFAD}"/>
                </a:ext>
              </a:extLst>
            </p:cNvPr>
            <p:cNvSpPr/>
            <p:nvPr/>
          </p:nvSpPr>
          <p:spPr>
            <a:xfrm>
              <a:off x="3829860" y="3940274"/>
              <a:ext cx="106188" cy="61943"/>
            </a:xfrm>
            <a:custGeom>
              <a:avLst/>
              <a:gdLst>
                <a:gd name="connsiteX0" fmla="*/ 94242 w 106188"/>
                <a:gd name="connsiteY0" fmla="*/ 25862 h 61943"/>
                <a:gd name="connsiteX1" fmla="*/ 105746 w 106188"/>
                <a:gd name="connsiteY1" fmla="*/ 40021 h 61943"/>
                <a:gd name="connsiteX2" fmla="*/ 91588 w 106188"/>
                <a:gd name="connsiteY2" fmla="*/ 51524 h 61943"/>
                <a:gd name="connsiteX3" fmla="*/ 18141 w 106188"/>
                <a:gd name="connsiteY3" fmla="*/ 43560 h 61943"/>
                <a:gd name="connsiteX4" fmla="*/ 6637 w 106188"/>
                <a:gd name="connsiteY4" fmla="*/ 29402 h 61943"/>
                <a:gd name="connsiteX5" fmla="*/ 20795 w 106188"/>
                <a:gd name="connsiteY5" fmla="*/ 17898 h 61943"/>
                <a:gd name="connsiteX6" fmla="*/ 94242 w 106188"/>
                <a:gd name="connsiteY6" fmla="*/ 25862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188" h="61943">
                  <a:moveTo>
                    <a:pt x="94242" y="25862"/>
                  </a:moveTo>
                  <a:lnTo>
                    <a:pt x="105746" y="40021"/>
                  </a:lnTo>
                  <a:lnTo>
                    <a:pt x="91588" y="51524"/>
                  </a:lnTo>
                  <a:cubicBezTo>
                    <a:pt x="69465" y="69222"/>
                    <a:pt x="36724" y="65683"/>
                    <a:pt x="18141" y="43560"/>
                  </a:cubicBezTo>
                  <a:lnTo>
                    <a:pt x="6637" y="29402"/>
                  </a:lnTo>
                  <a:lnTo>
                    <a:pt x="20795" y="17898"/>
                  </a:lnTo>
                  <a:cubicBezTo>
                    <a:pt x="43803" y="200"/>
                    <a:pt x="76544" y="3740"/>
                    <a:pt x="94242" y="25862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74" name="Freeform: Shape 712">
              <a:extLst>
                <a:ext uri="{FF2B5EF4-FFF2-40B4-BE49-F238E27FC236}">
                  <a16:creationId xmlns:a16="http://schemas.microsoft.com/office/drawing/2014/main" id="{5D642A45-5D1B-1A5F-35F3-AB4ECE240B50}"/>
                </a:ext>
              </a:extLst>
            </p:cNvPr>
            <p:cNvSpPr/>
            <p:nvPr/>
          </p:nvSpPr>
          <p:spPr>
            <a:xfrm>
              <a:off x="3761965" y="4244681"/>
              <a:ext cx="203528" cy="203528"/>
            </a:xfrm>
            <a:custGeom>
              <a:avLst/>
              <a:gdLst>
                <a:gd name="connsiteX0" fmla="*/ 181605 w 203527"/>
                <a:gd name="connsiteY0" fmla="*/ 148864 h 203527"/>
                <a:gd name="connsiteX1" fmla="*/ 132051 w 203527"/>
                <a:gd name="connsiteY1" fmla="*/ 189569 h 203527"/>
                <a:gd name="connsiteX2" fmla="*/ 58604 w 203527"/>
                <a:gd name="connsiteY2" fmla="*/ 181605 h 203527"/>
                <a:gd name="connsiteX3" fmla="*/ 17898 w 203527"/>
                <a:gd name="connsiteY3" fmla="*/ 132051 h 203527"/>
                <a:gd name="connsiteX4" fmla="*/ 25862 w 203527"/>
                <a:gd name="connsiteY4" fmla="*/ 58603 h 203527"/>
                <a:gd name="connsiteX5" fmla="*/ 75417 w 203527"/>
                <a:gd name="connsiteY5" fmla="*/ 17898 h 203527"/>
                <a:gd name="connsiteX6" fmla="*/ 148864 w 203527"/>
                <a:gd name="connsiteY6" fmla="*/ 25862 h 203527"/>
                <a:gd name="connsiteX7" fmla="*/ 189569 w 203527"/>
                <a:gd name="connsiteY7" fmla="*/ 75417 h 203527"/>
                <a:gd name="connsiteX8" fmla="*/ 181605 w 203527"/>
                <a:gd name="connsiteY8" fmla="*/ 148864 h 203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527" h="203527">
                  <a:moveTo>
                    <a:pt x="181605" y="148864"/>
                  </a:moveTo>
                  <a:lnTo>
                    <a:pt x="132051" y="189569"/>
                  </a:lnTo>
                  <a:cubicBezTo>
                    <a:pt x="109928" y="207267"/>
                    <a:pt x="77187" y="203728"/>
                    <a:pt x="58604" y="181605"/>
                  </a:cubicBezTo>
                  <a:lnTo>
                    <a:pt x="17898" y="132051"/>
                  </a:lnTo>
                  <a:cubicBezTo>
                    <a:pt x="200" y="109928"/>
                    <a:pt x="3740" y="77186"/>
                    <a:pt x="25862" y="58603"/>
                  </a:cubicBezTo>
                  <a:lnTo>
                    <a:pt x="75417" y="17898"/>
                  </a:lnTo>
                  <a:cubicBezTo>
                    <a:pt x="97539" y="200"/>
                    <a:pt x="130281" y="3740"/>
                    <a:pt x="148864" y="25862"/>
                  </a:cubicBezTo>
                  <a:lnTo>
                    <a:pt x="189569" y="75417"/>
                  </a:lnTo>
                  <a:cubicBezTo>
                    <a:pt x="207267" y="97539"/>
                    <a:pt x="203728" y="130281"/>
                    <a:pt x="181605" y="148864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75" name="Freeform: Shape 713">
              <a:extLst>
                <a:ext uri="{FF2B5EF4-FFF2-40B4-BE49-F238E27FC236}">
                  <a16:creationId xmlns:a16="http://schemas.microsoft.com/office/drawing/2014/main" id="{C4348571-A5F1-0A67-F590-4E0838FBEB32}"/>
                </a:ext>
              </a:extLst>
            </p:cNvPr>
            <p:cNvSpPr/>
            <p:nvPr/>
          </p:nvSpPr>
          <p:spPr>
            <a:xfrm>
              <a:off x="3751347" y="4230757"/>
              <a:ext cx="203528" cy="203528"/>
            </a:xfrm>
            <a:custGeom>
              <a:avLst/>
              <a:gdLst>
                <a:gd name="connsiteX0" fmla="*/ 148864 w 203527"/>
                <a:gd name="connsiteY0" fmla="*/ 26513 h 203527"/>
                <a:gd name="connsiteX1" fmla="*/ 188684 w 203527"/>
                <a:gd name="connsiteY1" fmla="*/ 76067 h 203527"/>
                <a:gd name="connsiteX2" fmla="*/ 180720 w 203527"/>
                <a:gd name="connsiteY2" fmla="*/ 149514 h 203527"/>
                <a:gd name="connsiteX3" fmla="*/ 131166 w 203527"/>
                <a:gd name="connsiteY3" fmla="*/ 189335 h 203527"/>
                <a:gd name="connsiteX4" fmla="*/ 57719 w 203527"/>
                <a:gd name="connsiteY4" fmla="*/ 181371 h 203527"/>
                <a:gd name="connsiteX5" fmla="*/ 17898 w 203527"/>
                <a:gd name="connsiteY5" fmla="*/ 131816 h 203527"/>
                <a:gd name="connsiteX6" fmla="*/ 25862 w 203527"/>
                <a:gd name="connsiteY6" fmla="*/ 58369 h 203527"/>
                <a:gd name="connsiteX7" fmla="*/ 75417 w 203527"/>
                <a:gd name="connsiteY7" fmla="*/ 18549 h 203527"/>
                <a:gd name="connsiteX8" fmla="*/ 148864 w 203527"/>
                <a:gd name="connsiteY8" fmla="*/ 26513 h 203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527" h="203527">
                  <a:moveTo>
                    <a:pt x="148864" y="26513"/>
                  </a:moveTo>
                  <a:lnTo>
                    <a:pt x="188684" y="76067"/>
                  </a:lnTo>
                  <a:cubicBezTo>
                    <a:pt x="206382" y="98190"/>
                    <a:pt x="202843" y="130931"/>
                    <a:pt x="180720" y="149514"/>
                  </a:cubicBezTo>
                  <a:lnTo>
                    <a:pt x="131166" y="189335"/>
                  </a:lnTo>
                  <a:cubicBezTo>
                    <a:pt x="109043" y="207033"/>
                    <a:pt x="76301" y="203493"/>
                    <a:pt x="57719" y="181371"/>
                  </a:cubicBezTo>
                  <a:lnTo>
                    <a:pt x="17898" y="131816"/>
                  </a:lnTo>
                  <a:cubicBezTo>
                    <a:pt x="200" y="109694"/>
                    <a:pt x="3740" y="76952"/>
                    <a:pt x="25862" y="58369"/>
                  </a:cubicBezTo>
                  <a:lnTo>
                    <a:pt x="75417" y="18549"/>
                  </a:lnTo>
                  <a:cubicBezTo>
                    <a:pt x="98424" y="-34"/>
                    <a:pt x="131166" y="3505"/>
                    <a:pt x="148864" y="26513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76" name="Freeform: Shape 714">
              <a:extLst>
                <a:ext uri="{FF2B5EF4-FFF2-40B4-BE49-F238E27FC236}">
                  <a16:creationId xmlns:a16="http://schemas.microsoft.com/office/drawing/2014/main" id="{AF7B992E-ADF8-1067-9BFC-9CD94E3932C4}"/>
                </a:ext>
              </a:extLst>
            </p:cNvPr>
            <p:cNvSpPr/>
            <p:nvPr/>
          </p:nvSpPr>
          <p:spPr>
            <a:xfrm>
              <a:off x="3782076" y="4230757"/>
              <a:ext cx="150434" cy="106188"/>
            </a:xfrm>
            <a:custGeom>
              <a:avLst/>
              <a:gdLst>
                <a:gd name="connsiteX0" fmla="*/ 118135 w 150433"/>
                <a:gd name="connsiteY0" fmla="*/ 26513 h 106188"/>
                <a:gd name="connsiteX1" fmla="*/ 149106 w 150433"/>
                <a:gd name="connsiteY1" fmla="*/ 64563 h 106188"/>
                <a:gd name="connsiteX2" fmla="*/ 111056 w 150433"/>
                <a:gd name="connsiteY2" fmla="*/ 95535 h 106188"/>
                <a:gd name="connsiteX3" fmla="*/ 37608 w 150433"/>
                <a:gd name="connsiteY3" fmla="*/ 87571 h 106188"/>
                <a:gd name="connsiteX4" fmla="*/ 6637 w 150433"/>
                <a:gd name="connsiteY4" fmla="*/ 49520 h 106188"/>
                <a:gd name="connsiteX5" fmla="*/ 44688 w 150433"/>
                <a:gd name="connsiteY5" fmla="*/ 18549 h 106188"/>
                <a:gd name="connsiteX6" fmla="*/ 118135 w 150433"/>
                <a:gd name="connsiteY6" fmla="*/ 26513 h 106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433" h="106188">
                  <a:moveTo>
                    <a:pt x="118135" y="26513"/>
                  </a:moveTo>
                  <a:lnTo>
                    <a:pt x="149106" y="64563"/>
                  </a:lnTo>
                  <a:lnTo>
                    <a:pt x="111056" y="95535"/>
                  </a:lnTo>
                  <a:cubicBezTo>
                    <a:pt x="88933" y="113233"/>
                    <a:pt x="56191" y="109694"/>
                    <a:pt x="37608" y="87571"/>
                  </a:cubicBezTo>
                  <a:lnTo>
                    <a:pt x="6637" y="49520"/>
                  </a:lnTo>
                  <a:lnTo>
                    <a:pt x="44688" y="18549"/>
                  </a:lnTo>
                  <a:cubicBezTo>
                    <a:pt x="67695" y="-34"/>
                    <a:pt x="100437" y="3505"/>
                    <a:pt x="118135" y="26513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77" name="Freeform: Shape 715">
              <a:extLst>
                <a:ext uri="{FF2B5EF4-FFF2-40B4-BE49-F238E27FC236}">
                  <a16:creationId xmlns:a16="http://schemas.microsoft.com/office/drawing/2014/main" id="{44C5B525-A2FE-F44F-1504-79E2839DB2BA}"/>
                </a:ext>
              </a:extLst>
            </p:cNvPr>
            <p:cNvSpPr/>
            <p:nvPr/>
          </p:nvSpPr>
          <p:spPr>
            <a:xfrm>
              <a:off x="3805968" y="4230757"/>
              <a:ext cx="106188" cy="61943"/>
            </a:xfrm>
            <a:custGeom>
              <a:avLst/>
              <a:gdLst>
                <a:gd name="connsiteX0" fmla="*/ 94242 w 106188"/>
                <a:gd name="connsiteY0" fmla="*/ 26513 h 61943"/>
                <a:gd name="connsiteX1" fmla="*/ 105746 w 106188"/>
                <a:gd name="connsiteY1" fmla="*/ 40671 h 61943"/>
                <a:gd name="connsiteX2" fmla="*/ 91588 w 106188"/>
                <a:gd name="connsiteY2" fmla="*/ 52175 h 61943"/>
                <a:gd name="connsiteX3" fmla="*/ 18140 w 106188"/>
                <a:gd name="connsiteY3" fmla="*/ 44211 h 61943"/>
                <a:gd name="connsiteX4" fmla="*/ 6637 w 106188"/>
                <a:gd name="connsiteY4" fmla="*/ 30052 h 61943"/>
                <a:gd name="connsiteX5" fmla="*/ 20795 w 106188"/>
                <a:gd name="connsiteY5" fmla="*/ 18549 h 61943"/>
                <a:gd name="connsiteX6" fmla="*/ 94242 w 106188"/>
                <a:gd name="connsiteY6" fmla="*/ 26513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188" h="61943">
                  <a:moveTo>
                    <a:pt x="94242" y="26513"/>
                  </a:moveTo>
                  <a:lnTo>
                    <a:pt x="105746" y="40671"/>
                  </a:lnTo>
                  <a:lnTo>
                    <a:pt x="91588" y="52175"/>
                  </a:lnTo>
                  <a:cubicBezTo>
                    <a:pt x="69465" y="69873"/>
                    <a:pt x="36723" y="66333"/>
                    <a:pt x="18140" y="44211"/>
                  </a:cubicBezTo>
                  <a:lnTo>
                    <a:pt x="6637" y="30052"/>
                  </a:lnTo>
                  <a:lnTo>
                    <a:pt x="20795" y="18549"/>
                  </a:lnTo>
                  <a:cubicBezTo>
                    <a:pt x="43803" y="-34"/>
                    <a:pt x="76544" y="3505"/>
                    <a:pt x="94242" y="26513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78" name="Freeform: Shape 717">
              <a:extLst>
                <a:ext uri="{FF2B5EF4-FFF2-40B4-BE49-F238E27FC236}">
                  <a16:creationId xmlns:a16="http://schemas.microsoft.com/office/drawing/2014/main" id="{665EB289-E1F3-6A01-A195-4F0AC0942315}"/>
                </a:ext>
              </a:extLst>
            </p:cNvPr>
            <p:cNvSpPr/>
            <p:nvPr/>
          </p:nvSpPr>
          <p:spPr>
            <a:xfrm>
              <a:off x="3910629" y="4301315"/>
              <a:ext cx="362810" cy="327414"/>
            </a:xfrm>
            <a:custGeom>
              <a:avLst/>
              <a:gdLst>
                <a:gd name="connsiteX0" fmla="*/ 338233 w 362810"/>
                <a:gd name="connsiteY0" fmla="*/ 148864 h 327414"/>
                <a:gd name="connsiteX1" fmla="*/ 132051 w 362810"/>
                <a:gd name="connsiteY1" fmla="*/ 315226 h 327414"/>
                <a:gd name="connsiteX2" fmla="*/ 58603 w 362810"/>
                <a:gd name="connsiteY2" fmla="*/ 307261 h 327414"/>
                <a:gd name="connsiteX3" fmla="*/ 17898 w 362810"/>
                <a:gd name="connsiteY3" fmla="*/ 257707 h 327414"/>
                <a:gd name="connsiteX4" fmla="*/ 25862 w 362810"/>
                <a:gd name="connsiteY4" fmla="*/ 184260 h 327414"/>
                <a:gd name="connsiteX5" fmla="*/ 232044 w 362810"/>
                <a:gd name="connsiteY5" fmla="*/ 17898 h 327414"/>
                <a:gd name="connsiteX6" fmla="*/ 305492 w 362810"/>
                <a:gd name="connsiteY6" fmla="*/ 25862 h 327414"/>
                <a:gd name="connsiteX7" fmla="*/ 346197 w 362810"/>
                <a:gd name="connsiteY7" fmla="*/ 75417 h 327414"/>
                <a:gd name="connsiteX8" fmla="*/ 338233 w 362810"/>
                <a:gd name="connsiteY8" fmla="*/ 148864 h 32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810" h="327414">
                  <a:moveTo>
                    <a:pt x="338233" y="148864"/>
                  </a:moveTo>
                  <a:lnTo>
                    <a:pt x="132051" y="315226"/>
                  </a:lnTo>
                  <a:cubicBezTo>
                    <a:pt x="109928" y="332924"/>
                    <a:pt x="77186" y="329384"/>
                    <a:pt x="58603" y="307261"/>
                  </a:cubicBezTo>
                  <a:lnTo>
                    <a:pt x="17898" y="257707"/>
                  </a:lnTo>
                  <a:cubicBezTo>
                    <a:pt x="200" y="235584"/>
                    <a:pt x="3740" y="202843"/>
                    <a:pt x="25862" y="184260"/>
                  </a:cubicBezTo>
                  <a:lnTo>
                    <a:pt x="232044" y="17898"/>
                  </a:lnTo>
                  <a:cubicBezTo>
                    <a:pt x="254167" y="200"/>
                    <a:pt x="286909" y="3740"/>
                    <a:pt x="305492" y="25862"/>
                  </a:cubicBezTo>
                  <a:lnTo>
                    <a:pt x="346197" y="75417"/>
                  </a:lnTo>
                  <a:cubicBezTo>
                    <a:pt x="363895" y="98424"/>
                    <a:pt x="360355" y="131166"/>
                    <a:pt x="338233" y="148864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79" name="Freeform: Shape 718">
              <a:extLst>
                <a:ext uri="{FF2B5EF4-FFF2-40B4-BE49-F238E27FC236}">
                  <a16:creationId xmlns:a16="http://schemas.microsoft.com/office/drawing/2014/main" id="{CEE19E90-06DB-B4BF-D3C6-DA557625B87E}"/>
                </a:ext>
              </a:extLst>
            </p:cNvPr>
            <p:cNvSpPr/>
            <p:nvPr/>
          </p:nvSpPr>
          <p:spPr>
            <a:xfrm>
              <a:off x="3900010" y="4288041"/>
              <a:ext cx="362810" cy="327414"/>
            </a:xfrm>
            <a:custGeom>
              <a:avLst/>
              <a:gdLst>
                <a:gd name="connsiteX0" fmla="*/ 305492 w 362810"/>
                <a:gd name="connsiteY0" fmla="*/ 25862 h 327414"/>
                <a:gd name="connsiteX1" fmla="*/ 345312 w 362810"/>
                <a:gd name="connsiteY1" fmla="*/ 75417 h 327414"/>
                <a:gd name="connsiteX2" fmla="*/ 337348 w 362810"/>
                <a:gd name="connsiteY2" fmla="*/ 148864 h 327414"/>
                <a:gd name="connsiteX3" fmla="*/ 131166 w 362810"/>
                <a:gd name="connsiteY3" fmla="*/ 315226 h 327414"/>
                <a:gd name="connsiteX4" fmla="*/ 57719 w 362810"/>
                <a:gd name="connsiteY4" fmla="*/ 307261 h 327414"/>
                <a:gd name="connsiteX5" fmla="*/ 17898 w 362810"/>
                <a:gd name="connsiteY5" fmla="*/ 257707 h 327414"/>
                <a:gd name="connsiteX6" fmla="*/ 25862 w 362810"/>
                <a:gd name="connsiteY6" fmla="*/ 184260 h 327414"/>
                <a:gd name="connsiteX7" fmla="*/ 232045 w 362810"/>
                <a:gd name="connsiteY7" fmla="*/ 17898 h 327414"/>
                <a:gd name="connsiteX8" fmla="*/ 305492 w 362810"/>
                <a:gd name="connsiteY8" fmla="*/ 25862 h 32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810" h="327414">
                  <a:moveTo>
                    <a:pt x="305492" y="25862"/>
                  </a:moveTo>
                  <a:lnTo>
                    <a:pt x="345312" y="75417"/>
                  </a:lnTo>
                  <a:cubicBezTo>
                    <a:pt x="363010" y="97539"/>
                    <a:pt x="359471" y="130281"/>
                    <a:pt x="337348" y="148864"/>
                  </a:cubicBezTo>
                  <a:lnTo>
                    <a:pt x="131166" y="315226"/>
                  </a:lnTo>
                  <a:cubicBezTo>
                    <a:pt x="109043" y="332924"/>
                    <a:pt x="76302" y="329384"/>
                    <a:pt x="57719" y="307261"/>
                  </a:cubicBezTo>
                  <a:lnTo>
                    <a:pt x="17898" y="257707"/>
                  </a:lnTo>
                  <a:cubicBezTo>
                    <a:pt x="200" y="235584"/>
                    <a:pt x="3740" y="202843"/>
                    <a:pt x="25862" y="184260"/>
                  </a:cubicBezTo>
                  <a:lnTo>
                    <a:pt x="232045" y="17898"/>
                  </a:lnTo>
                  <a:cubicBezTo>
                    <a:pt x="254167" y="200"/>
                    <a:pt x="286909" y="3740"/>
                    <a:pt x="305492" y="2586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80" name="Freeform: Shape 719">
              <a:extLst>
                <a:ext uri="{FF2B5EF4-FFF2-40B4-BE49-F238E27FC236}">
                  <a16:creationId xmlns:a16="http://schemas.microsoft.com/office/drawing/2014/main" id="{E48CEBF0-9703-E41B-36B1-9E3E1CAD6CF2}"/>
                </a:ext>
              </a:extLst>
            </p:cNvPr>
            <p:cNvSpPr/>
            <p:nvPr/>
          </p:nvSpPr>
          <p:spPr>
            <a:xfrm>
              <a:off x="4087367" y="4288041"/>
              <a:ext cx="150434" cy="106188"/>
            </a:xfrm>
            <a:custGeom>
              <a:avLst/>
              <a:gdLst>
                <a:gd name="connsiteX0" fmla="*/ 118135 w 150433"/>
                <a:gd name="connsiteY0" fmla="*/ 25862 h 106188"/>
                <a:gd name="connsiteX1" fmla="*/ 149106 w 150433"/>
                <a:gd name="connsiteY1" fmla="*/ 63913 h 106188"/>
                <a:gd name="connsiteX2" fmla="*/ 111056 w 150433"/>
                <a:gd name="connsiteY2" fmla="*/ 94884 h 106188"/>
                <a:gd name="connsiteX3" fmla="*/ 37608 w 150433"/>
                <a:gd name="connsiteY3" fmla="*/ 86920 h 106188"/>
                <a:gd name="connsiteX4" fmla="*/ 6637 w 150433"/>
                <a:gd name="connsiteY4" fmla="*/ 48870 h 106188"/>
                <a:gd name="connsiteX5" fmla="*/ 44688 w 150433"/>
                <a:gd name="connsiteY5" fmla="*/ 17898 h 106188"/>
                <a:gd name="connsiteX6" fmla="*/ 118135 w 150433"/>
                <a:gd name="connsiteY6" fmla="*/ 25862 h 106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433" h="106188">
                  <a:moveTo>
                    <a:pt x="118135" y="25862"/>
                  </a:moveTo>
                  <a:lnTo>
                    <a:pt x="149106" y="63913"/>
                  </a:lnTo>
                  <a:lnTo>
                    <a:pt x="111056" y="94884"/>
                  </a:lnTo>
                  <a:cubicBezTo>
                    <a:pt x="88933" y="112583"/>
                    <a:pt x="56191" y="109043"/>
                    <a:pt x="37608" y="86920"/>
                  </a:cubicBezTo>
                  <a:lnTo>
                    <a:pt x="6637" y="48870"/>
                  </a:lnTo>
                  <a:lnTo>
                    <a:pt x="44688" y="17898"/>
                  </a:lnTo>
                  <a:cubicBezTo>
                    <a:pt x="66810" y="200"/>
                    <a:pt x="99552" y="3740"/>
                    <a:pt x="118135" y="25862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81" name="Freeform: Shape 720">
              <a:extLst>
                <a:ext uri="{FF2B5EF4-FFF2-40B4-BE49-F238E27FC236}">
                  <a16:creationId xmlns:a16="http://schemas.microsoft.com/office/drawing/2014/main" id="{9B92A2FD-61D7-E7FC-ED4F-7E617256BE49}"/>
                </a:ext>
              </a:extLst>
            </p:cNvPr>
            <p:cNvSpPr/>
            <p:nvPr/>
          </p:nvSpPr>
          <p:spPr>
            <a:xfrm>
              <a:off x="4111260" y="4288041"/>
              <a:ext cx="106188" cy="61943"/>
            </a:xfrm>
            <a:custGeom>
              <a:avLst/>
              <a:gdLst>
                <a:gd name="connsiteX0" fmla="*/ 94242 w 106188"/>
                <a:gd name="connsiteY0" fmla="*/ 25862 h 61943"/>
                <a:gd name="connsiteX1" fmla="*/ 105746 w 106188"/>
                <a:gd name="connsiteY1" fmla="*/ 40021 h 61943"/>
                <a:gd name="connsiteX2" fmla="*/ 91588 w 106188"/>
                <a:gd name="connsiteY2" fmla="*/ 51524 h 61943"/>
                <a:gd name="connsiteX3" fmla="*/ 18140 w 106188"/>
                <a:gd name="connsiteY3" fmla="*/ 43560 h 61943"/>
                <a:gd name="connsiteX4" fmla="*/ 6637 w 106188"/>
                <a:gd name="connsiteY4" fmla="*/ 29402 h 61943"/>
                <a:gd name="connsiteX5" fmla="*/ 20795 w 106188"/>
                <a:gd name="connsiteY5" fmla="*/ 17898 h 61943"/>
                <a:gd name="connsiteX6" fmla="*/ 94242 w 106188"/>
                <a:gd name="connsiteY6" fmla="*/ 25862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188" h="61943">
                  <a:moveTo>
                    <a:pt x="94242" y="25862"/>
                  </a:moveTo>
                  <a:lnTo>
                    <a:pt x="105746" y="40021"/>
                  </a:lnTo>
                  <a:lnTo>
                    <a:pt x="91588" y="51524"/>
                  </a:lnTo>
                  <a:cubicBezTo>
                    <a:pt x="69465" y="69222"/>
                    <a:pt x="36723" y="65683"/>
                    <a:pt x="18140" y="43560"/>
                  </a:cubicBezTo>
                  <a:lnTo>
                    <a:pt x="6637" y="29402"/>
                  </a:lnTo>
                  <a:lnTo>
                    <a:pt x="20795" y="17898"/>
                  </a:lnTo>
                  <a:cubicBezTo>
                    <a:pt x="42918" y="200"/>
                    <a:pt x="75659" y="3740"/>
                    <a:pt x="94242" y="25862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82" name="Freeform: Shape 722">
              <a:extLst>
                <a:ext uri="{FF2B5EF4-FFF2-40B4-BE49-F238E27FC236}">
                  <a16:creationId xmlns:a16="http://schemas.microsoft.com/office/drawing/2014/main" id="{1309BE35-46B3-5E54-F95F-92F7D5BC6C37}"/>
                </a:ext>
              </a:extLst>
            </p:cNvPr>
            <p:cNvSpPr/>
            <p:nvPr/>
          </p:nvSpPr>
          <p:spPr>
            <a:xfrm>
              <a:off x="3918593" y="4118140"/>
              <a:ext cx="203528" cy="203528"/>
            </a:xfrm>
            <a:custGeom>
              <a:avLst/>
              <a:gdLst>
                <a:gd name="connsiteX0" fmla="*/ 181605 w 203527"/>
                <a:gd name="connsiteY0" fmla="*/ 148864 h 203527"/>
                <a:gd name="connsiteX1" fmla="*/ 132051 w 203527"/>
                <a:gd name="connsiteY1" fmla="*/ 189569 h 203527"/>
                <a:gd name="connsiteX2" fmla="*/ 58604 w 203527"/>
                <a:gd name="connsiteY2" fmla="*/ 181605 h 203527"/>
                <a:gd name="connsiteX3" fmla="*/ 17898 w 203527"/>
                <a:gd name="connsiteY3" fmla="*/ 132051 h 203527"/>
                <a:gd name="connsiteX4" fmla="*/ 25862 w 203527"/>
                <a:gd name="connsiteY4" fmla="*/ 58604 h 203527"/>
                <a:gd name="connsiteX5" fmla="*/ 75417 w 203527"/>
                <a:gd name="connsiteY5" fmla="*/ 17898 h 203527"/>
                <a:gd name="connsiteX6" fmla="*/ 148864 w 203527"/>
                <a:gd name="connsiteY6" fmla="*/ 25862 h 203527"/>
                <a:gd name="connsiteX7" fmla="*/ 189569 w 203527"/>
                <a:gd name="connsiteY7" fmla="*/ 75417 h 203527"/>
                <a:gd name="connsiteX8" fmla="*/ 181605 w 203527"/>
                <a:gd name="connsiteY8" fmla="*/ 148864 h 203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527" h="203527">
                  <a:moveTo>
                    <a:pt x="181605" y="148864"/>
                  </a:moveTo>
                  <a:lnTo>
                    <a:pt x="132051" y="189569"/>
                  </a:lnTo>
                  <a:cubicBezTo>
                    <a:pt x="109928" y="207267"/>
                    <a:pt x="77186" y="203728"/>
                    <a:pt x="58604" y="181605"/>
                  </a:cubicBezTo>
                  <a:lnTo>
                    <a:pt x="17898" y="132051"/>
                  </a:lnTo>
                  <a:cubicBezTo>
                    <a:pt x="200" y="109928"/>
                    <a:pt x="3740" y="77187"/>
                    <a:pt x="25862" y="58604"/>
                  </a:cubicBezTo>
                  <a:lnTo>
                    <a:pt x="75417" y="17898"/>
                  </a:lnTo>
                  <a:cubicBezTo>
                    <a:pt x="97539" y="200"/>
                    <a:pt x="130281" y="3740"/>
                    <a:pt x="148864" y="25862"/>
                  </a:cubicBezTo>
                  <a:lnTo>
                    <a:pt x="189569" y="75417"/>
                  </a:lnTo>
                  <a:cubicBezTo>
                    <a:pt x="207267" y="97539"/>
                    <a:pt x="203728" y="130281"/>
                    <a:pt x="181605" y="148864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83" name="Freeform: Shape 723">
              <a:extLst>
                <a:ext uri="{FF2B5EF4-FFF2-40B4-BE49-F238E27FC236}">
                  <a16:creationId xmlns:a16="http://schemas.microsoft.com/office/drawing/2014/main" id="{23894146-DC58-6A14-D0FE-4B1FA379B058}"/>
                </a:ext>
              </a:extLst>
            </p:cNvPr>
            <p:cNvSpPr/>
            <p:nvPr/>
          </p:nvSpPr>
          <p:spPr>
            <a:xfrm>
              <a:off x="3907974" y="4104216"/>
              <a:ext cx="203528" cy="203528"/>
            </a:xfrm>
            <a:custGeom>
              <a:avLst/>
              <a:gdLst>
                <a:gd name="connsiteX0" fmla="*/ 148864 w 203527"/>
                <a:gd name="connsiteY0" fmla="*/ 26513 h 203527"/>
                <a:gd name="connsiteX1" fmla="*/ 188685 w 203527"/>
                <a:gd name="connsiteY1" fmla="*/ 76067 h 203527"/>
                <a:gd name="connsiteX2" fmla="*/ 180720 w 203527"/>
                <a:gd name="connsiteY2" fmla="*/ 149514 h 203527"/>
                <a:gd name="connsiteX3" fmla="*/ 131166 w 203527"/>
                <a:gd name="connsiteY3" fmla="*/ 189335 h 203527"/>
                <a:gd name="connsiteX4" fmla="*/ 57719 w 203527"/>
                <a:gd name="connsiteY4" fmla="*/ 181371 h 203527"/>
                <a:gd name="connsiteX5" fmla="*/ 17898 w 203527"/>
                <a:gd name="connsiteY5" fmla="*/ 131816 h 203527"/>
                <a:gd name="connsiteX6" fmla="*/ 25862 w 203527"/>
                <a:gd name="connsiteY6" fmla="*/ 58369 h 203527"/>
                <a:gd name="connsiteX7" fmla="*/ 75417 w 203527"/>
                <a:gd name="connsiteY7" fmla="*/ 18549 h 203527"/>
                <a:gd name="connsiteX8" fmla="*/ 148864 w 203527"/>
                <a:gd name="connsiteY8" fmla="*/ 26513 h 203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527" h="203527">
                  <a:moveTo>
                    <a:pt x="148864" y="26513"/>
                  </a:moveTo>
                  <a:lnTo>
                    <a:pt x="188685" y="76067"/>
                  </a:lnTo>
                  <a:cubicBezTo>
                    <a:pt x="206383" y="98190"/>
                    <a:pt x="202843" y="130931"/>
                    <a:pt x="180720" y="149514"/>
                  </a:cubicBezTo>
                  <a:lnTo>
                    <a:pt x="131166" y="189335"/>
                  </a:lnTo>
                  <a:cubicBezTo>
                    <a:pt x="109043" y="207033"/>
                    <a:pt x="76302" y="203493"/>
                    <a:pt x="57719" y="181371"/>
                  </a:cubicBezTo>
                  <a:lnTo>
                    <a:pt x="17898" y="131816"/>
                  </a:lnTo>
                  <a:cubicBezTo>
                    <a:pt x="200" y="109694"/>
                    <a:pt x="3740" y="76952"/>
                    <a:pt x="25862" y="58369"/>
                  </a:cubicBezTo>
                  <a:lnTo>
                    <a:pt x="75417" y="18549"/>
                  </a:lnTo>
                  <a:cubicBezTo>
                    <a:pt x="98424" y="-34"/>
                    <a:pt x="131166" y="3505"/>
                    <a:pt x="148864" y="26513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84" name="Freeform: Shape 724">
              <a:extLst>
                <a:ext uri="{FF2B5EF4-FFF2-40B4-BE49-F238E27FC236}">
                  <a16:creationId xmlns:a16="http://schemas.microsoft.com/office/drawing/2014/main" id="{A4433E75-14A8-D687-AE77-74D6B28347E9}"/>
                </a:ext>
              </a:extLst>
            </p:cNvPr>
            <p:cNvSpPr/>
            <p:nvPr/>
          </p:nvSpPr>
          <p:spPr>
            <a:xfrm>
              <a:off x="3938704" y="4104216"/>
              <a:ext cx="150434" cy="106188"/>
            </a:xfrm>
            <a:custGeom>
              <a:avLst/>
              <a:gdLst>
                <a:gd name="connsiteX0" fmla="*/ 118135 w 150433"/>
                <a:gd name="connsiteY0" fmla="*/ 26513 h 106188"/>
                <a:gd name="connsiteX1" fmla="*/ 149106 w 150433"/>
                <a:gd name="connsiteY1" fmla="*/ 64564 h 106188"/>
                <a:gd name="connsiteX2" fmla="*/ 111055 w 150433"/>
                <a:gd name="connsiteY2" fmla="*/ 95535 h 106188"/>
                <a:gd name="connsiteX3" fmla="*/ 37608 w 150433"/>
                <a:gd name="connsiteY3" fmla="*/ 87571 h 106188"/>
                <a:gd name="connsiteX4" fmla="*/ 6637 w 150433"/>
                <a:gd name="connsiteY4" fmla="*/ 49520 h 106188"/>
                <a:gd name="connsiteX5" fmla="*/ 44688 w 150433"/>
                <a:gd name="connsiteY5" fmla="*/ 18549 h 106188"/>
                <a:gd name="connsiteX6" fmla="*/ 118135 w 150433"/>
                <a:gd name="connsiteY6" fmla="*/ 26513 h 106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433" h="106188">
                  <a:moveTo>
                    <a:pt x="118135" y="26513"/>
                  </a:moveTo>
                  <a:lnTo>
                    <a:pt x="149106" y="64564"/>
                  </a:lnTo>
                  <a:lnTo>
                    <a:pt x="111055" y="95535"/>
                  </a:lnTo>
                  <a:cubicBezTo>
                    <a:pt x="88933" y="113233"/>
                    <a:pt x="56191" y="109694"/>
                    <a:pt x="37608" y="87571"/>
                  </a:cubicBezTo>
                  <a:lnTo>
                    <a:pt x="6637" y="49520"/>
                  </a:lnTo>
                  <a:lnTo>
                    <a:pt x="44688" y="18549"/>
                  </a:lnTo>
                  <a:cubicBezTo>
                    <a:pt x="67695" y="-34"/>
                    <a:pt x="100437" y="3505"/>
                    <a:pt x="118135" y="26513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85" name="Freeform: Shape 725">
              <a:extLst>
                <a:ext uri="{FF2B5EF4-FFF2-40B4-BE49-F238E27FC236}">
                  <a16:creationId xmlns:a16="http://schemas.microsoft.com/office/drawing/2014/main" id="{0ECF1CB6-04D8-DE89-7776-B831BBF6BDCB}"/>
                </a:ext>
              </a:extLst>
            </p:cNvPr>
            <p:cNvSpPr/>
            <p:nvPr/>
          </p:nvSpPr>
          <p:spPr>
            <a:xfrm>
              <a:off x="3962596" y="4104216"/>
              <a:ext cx="106188" cy="61943"/>
            </a:xfrm>
            <a:custGeom>
              <a:avLst/>
              <a:gdLst>
                <a:gd name="connsiteX0" fmla="*/ 94242 w 106188"/>
                <a:gd name="connsiteY0" fmla="*/ 26513 h 61943"/>
                <a:gd name="connsiteX1" fmla="*/ 105746 w 106188"/>
                <a:gd name="connsiteY1" fmla="*/ 40671 h 61943"/>
                <a:gd name="connsiteX2" fmla="*/ 91588 w 106188"/>
                <a:gd name="connsiteY2" fmla="*/ 52175 h 61943"/>
                <a:gd name="connsiteX3" fmla="*/ 18141 w 106188"/>
                <a:gd name="connsiteY3" fmla="*/ 44211 h 61943"/>
                <a:gd name="connsiteX4" fmla="*/ 6637 w 106188"/>
                <a:gd name="connsiteY4" fmla="*/ 30052 h 61943"/>
                <a:gd name="connsiteX5" fmla="*/ 20795 w 106188"/>
                <a:gd name="connsiteY5" fmla="*/ 18549 h 61943"/>
                <a:gd name="connsiteX6" fmla="*/ 94242 w 106188"/>
                <a:gd name="connsiteY6" fmla="*/ 26513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188" h="61943">
                  <a:moveTo>
                    <a:pt x="94242" y="26513"/>
                  </a:moveTo>
                  <a:lnTo>
                    <a:pt x="105746" y="40671"/>
                  </a:lnTo>
                  <a:lnTo>
                    <a:pt x="91588" y="52175"/>
                  </a:lnTo>
                  <a:cubicBezTo>
                    <a:pt x="69465" y="69873"/>
                    <a:pt x="36724" y="66333"/>
                    <a:pt x="18141" y="44211"/>
                  </a:cubicBezTo>
                  <a:lnTo>
                    <a:pt x="6637" y="30052"/>
                  </a:lnTo>
                  <a:lnTo>
                    <a:pt x="20795" y="18549"/>
                  </a:lnTo>
                  <a:cubicBezTo>
                    <a:pt x="43803" y="-34"/>
                    <a:pt x="76544" y="3505"/>
                    <a:pt x="94242" y="26513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86" name="Freeform: Shape 727">
              <a:extLst>
                <a:ext uri="{FF2B5EF4-FFF2-40B4-BE49-F238E27FC236}">
                  <a16:creationId xmlns:a16="http://schemas.microsoft.com/office/drawing/2014/main" id="{AF5F0ADF-F859-47E5-1C16-56AE9233717D}"/>
                </a:ext>
              </a:extLst>
            </p:cNvPr>
            <p:cNvSpPr/>
            <p:nvPr/>
          </p:nvSpPr>
          <p:spPr>
            <a:xfrm>
              <a:off x="4076106" y="3991599"/>
              <a:ext cx="353961" cy="389357"/>
            </a:xfrm>
            <a:custGeom>
              <a:avLst/>
              <a:gdLst>
                <a:gd name="connsiteX0" fmla="*/ 334694 w 353961"/>
                <a:gd name="connsiteY0" fmla="*/ 339118 h 389357"/>
                <a:gd name="connsiteX1" fmla="*/ 285139 w 353961"/>
                <a:gd name="connsiteY1" fmla="*/ 379823 h 389357"/>
                <a:gd name="connsiteX2" fmla="*/ 211692 w 353961"/>
                <a:gd name="connsiteY2" fmla="*/ 371859 h 389357"/>
                <a:gd name="connsiteX3" fmla="*/ 17898 w 353961"/>
                <a:gd name="connsiteY3" fmla="*/ 132051 h 389357"/>
                <a:gd name="connsiteX4" fmla="*/ 25862 w 353961"/>
                <a:gd name="connsiteY4" fmla="*/ 58604 h 389357"/>
                <a:gd name="connsiteX5" fmla="*/ 75417 w 353961"/>
                <a:gd name="connsiteY5" fmla="*/ 17898 h 389357"/>
                <a:gd name="connsiteX6" fmla="*/ 148864 w 353961"/>
                <a:gd name="connsiteY6" fmla="*/ 25862 h 389357"/>
                <a:gd name="connsiteX7" fmla="*/ 342657 w 353961"/>
                <a:gd name="connsiteY7" fmla="*/ 265671 h 389357"/>
                <a:gd name="connsiteX8" fmla="*/ 334694 w 353961"/>
                <a:gd name="connsiteY8" fmla="*/ 339118 h 38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961" h="389357">
                  <a:moveTo>
                    <a:pt x="334694" y="339118"/>
                  </a:moveTo>
                  <a:lnTo>
                    <a:pt x="285139" y="379823"/>
                  </a:lnTo>
                  <a:cubicBezTo>
                    <a:pt x="263016" y="397521"/>
                    <a:pt x="230275" y="393982"/>
                    <a:pt x="211692" y="371859"/>
                  </a:cubicBezTo>
                  <a:lnTo>
                    <a:pt x="17898" y="132051"/>
                  </a:lnTo>
                  <a:cubicBezTo>
                    <a:pt x="200" y="109928"/>
                    <a:pt x="3740" y="77186"/>
                    <a:pt x="25862" y="58604"/>
                  </a:cubicBezTo>
                  <a:lnTo>
                    <a:pt x="75417" y="17898"/>
                  </a:lnTo>
                  <a:cubicBezTo>
                    <a:pt x="97539" y="200"/>
                    <a:pt x="130281" y="3740"/>
                    <a:pt x="148864" y="25862"/>
                  </a:cubicBezTo>
                  <a:lnTo>
                    <a:pt x="342657" y="265671"/>
                  </a:lnTo>
                  <a:cubicBezTo>
                    <a:pt x="360355" y="287794"/>
                    <a:pt x="356816" y="320535"/>
                    <a:pt x="334694" y="339118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87" name="Freeform: Shape 728">
              <a:extLst>
                <a:ext uri="{FF2B5EF4-FFF2-40B4-BE49-F238E27FC236}">
                  <a16:creationId xmlns:a16="http://schemas.microsoft.com/office/drawing/2014/main" id="{88ABF15B-0402-54B7-FB88-57A53D9F8E95}"/>
                </a:ext>
              </a:extLst>
            </p:cNvPr>
            <p:cNvSpPr/>
            <p:nvPr/>
          </p:nvSpPr>
          <p:spPr>
            <a:xfrm>
              <a:off x="4064602" y="3977674"/>
              <a:ext cx="353961" cy="389357"/>
            </a:xfrm>
            <a:custGeom>
              <a:avLst/>
              <a:gdLst>
                <a:gd name="connsiteX0" fmla="*/ 148864 w 353961"/>
                <a:gd name="connsiteY0" fmla="*/ 26513 h 389357"/>
                <a:gd name="connsiteX1" fmla="*/ 342657 w 353961"/>
                <a:gd name="connsiteY1" fmla="*/ 266322 h 389357"/>
                <a:gd name="connsiteX2" fmla="*/ 334694 w 353961"/>
                <a:gd name="connsiteY2" fmla="*/ 339768 h 389357"/>
                <a:gd name="connsiteX3" fmla="*/ 285139 w 353961"/>
                <a:gd name="connsiteY3" fmla="*/ 379589 h 389357"/>
                <a:gd name="connsiteX4" fmla="*/ 211692 w 353961"/>
                <a:gd name="connsiteY4" fmla="*/ 371625 h 389357"/>
                <a:gd name="connsiteX5" fmla="*/ 17898 w 353961"/>
                <a:gd name="connsiteY5" fmla="*/ 131816 h 389357"/>
                <a:gd name="connsiteX6" fmla="*/ 25862 w 353961"/>
                <a:gd name="connsiteY6" fmla="*/ 58369 h 389357"/>
                <a:gd name="connsiteX7" fmla="*/ 75417 w 353961"/>
                <a:gd name="connsiteY7" fmla="*/ 18549 h 389357"/>
                <a:gd name="connsiteX8" fmla="*/ 148864 w 353961"/>
                <a:gd name="connsiteY8" fmla="*/ 26513 h 38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961" h="389357">
                  <a:moveTo>
                    <a:pt x="148864" y="26513"/>
                  </a:moveTo>
                  <a:lnTo>
                    <a:pt x="342657" y="266322"/>
                  </a:lnTo>
                  <a:cubicBezTo>
                    <a:pt x="360355" y="288444"/>
                    <a:pt x="356816" y="321185"/>
                    <a:pt x="334694" y="339768"/>
                  </a:cubicBezTo>
                  <a:lnTo>
                    <a:pt x="285139" y="379589"/>
                  </a:lnTo>
                  <a:cubicBezTo>
                    <a:pt x="263016" y="397287"/>
                    <a:pt x="230275" y="393748"/>
                    <a:pt x="211692" y="371625"/>
                  </a:cubicBezTo>
                  <a:lnTo>
                    <a:pt x="17898" y="131816"/>
                  </a:lnTo>
                  <a:cubicBezTo>
                    <a:pt x="200" y="109694"/>
                    <a:pt x="3740" y="76952"/>
                    <a:pt x="25862" y="58369"/>
                  </a:cubicBezTo>
                  <a:lnTo>
                    <a:pt x="75417" y="18549"/>
                  </a:lnTo>
                  <a:cubicBezTo>
                    <a:pt x="98424" y="-34"/>
                    <a:pt x="131166" y="3505"/>
                    <a:pt x="148864" y="26513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88" name="Freeform: Shape 729">
              <a:extLst>
                <a:ext uri="{FF2B5EF4-FFF2-40B4-BE49-F238E27FC236}">
                  <a16:creationId xmlns:a16="http://schemas.microsoft.com/office/drawing/2014/main" id="{292F7D9C-93AC-582D-FD3C-E36F9CEFC595}"/>
                </a:ext>
              </a:extLst>
            </p:cNvPr>
            <p:cNvSpPr/>
            <p:nvPr/>
          </p:nvSpPr>
          <p:spPr>
            <a:xfrm>
              <a:off x="4095331" y="3977674"/>
              <a:ext cx="150434" cy="106188"/>
            </a:xfrm>
            <a:custGeom>
              <a:avLst/>
              <a:gdLst>
                <a:gd name="connsiteX0" fmla="*/ 118135 w 150433"/>
                <a:gd name="connsiteY0" fmla="*/ 26513 h 106188"/>
                <a:gd name="connsiteX1" fmla="*/ 149106 w 150433"/>
                <a:gd name="connsiteY1" fmla="*/ 64563 h 106188"/>
                <a:gd name="connsiteX2" fmla="*/ 111056 w 150433"/>
                <a:gd name="connsiteY2" fmla="*/ 95535 h 106188"/>
                <a:gd name="connsiteX3" fmla="*/ 37608 w 150433"/>
                <a:gd name="connsiteY3" fmla="*/ 87571 h 106188"/>
                <a:gd name="connsiteX4" fmla="*/ 6637 w 150433"/>
                <a:gd name="connsiteY4" fmla="*/ 49520 h 106188"/>
                <a:gd name="connsiteX5" fmla="*/ 44688 w 150433"/>
                <a:gd name="connsiteY5" fmla="*/ 18549 h 106188"/>
                <a:gd name="connsiteX6" fmla="*/ 118135 w 150433"/>
                <a:gd name="connsiteY6" fmla="*/ 26513 h 106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433" h="106188">
                  <a:moveTo>
                    <a:pt x="118135" y="26513"/>
                  </a:moveTo>
                  <a:lnTo>
                    <a:pt x="149106" y="64563"/>
                  </a:lnTo>
                  <a:lnTo>
                    <a:pt x="111056" y="95535"/>
                  </a:lnTo>
                  <a:cubicBezTo>
                    <a:pt x="88933" y="113233"/>
                    <a:pt x="56191" y="109694"/>
                    <a:pt x="37608" y="87571"/>
                  </a:cubicBezTo>
                  <a:lnTo>
                    <a:pt x="6637" y="49520"/>
                  </a:lnTo>
                  <a:lnTo>
                    <a:pt x="44688" y="18549"/>
                  </a:lnTo>
                  <a:cubicBezTo>
                    <a:pt x="67695" y="-34"/>
                    <a:pt x="100437" y="3505"/>
                    <a:pt x="118135" y="26513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89" name="Freeform: Shape 730">
              <a:extLst>
                <a:ext uri="{FF2B5EF4-FFF2-40B4-BE49-F238E27FC236}">
                  <a16:creationId xmlns:a16="http://schemas.microsoft.com/office/drawing/2014/main" id="{AD0824DD-CC15-9846-6169-8BD1063A8FAF}"/>
                </a:ext>
              </a:extLst>
            </p:cNvPr>
            <p:cNvSpPr/>
            <p:nvPr/>
          </p:nvSpPr>
          <p:spPr>
            <a:xfrm>
              <a:off x="4119224" y="3977674"/>
              <a:ext cx="106188" cy="61943"/>
            </a:xfrm>
            <a:custGeom>
              <a:avLst/>
              <a:gdLst>
                <a:gd name="connsiteX0" fmla="*/ 94242 w 106188"/>
                <a:gd name="connsiteY0" fmla="*/ 26513 h 61943"/>
                <a:gd name="connsiteX1" fmla="*/ 105746 w 106188"/>
                <a:gd name="connsiteY1" fmla="*/ 40671 h 61943"/>
                <a:gd name="connsiteX2" fmla="*/ 91588 w 106188"/>
                <a:gd name="connsiteY2" fmla="*/ 52175 h 61943"/>
                <a:gd name="connsiteX3" fmla="*/ 18140 w 106188"/>
                <a:gd name="connsiteY3" fmla="*/ 44211 h 61943"/>
                <a:gd name="connsiteX4" fmla="*/ 6637 w 106188"/>
                <a:gd name="connsiteY4" fmla="*/ 30052 h 61943"/>
                <a:gd name="connsiteX5" fmla="*/ 20795 w 106188"/>
                <a:gd name="connsiteY5" fmla="*/ 18549 h 61943"/>
                <a:gd name="connsiteX6" fmla="*/ 94242 w 106188"/>
                <a:gd name="connsiteY6" fmla="*/ 26513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188" h="61943">
                  <a:moveTo>
                    <a:pt x="94242" y="26513"/>
                  </a:moveTo>
                  <a:lnTo>
                    <a:pt x="105746" y="40671"/>
                  </a:lnTo>
                  <a:lnTo>
                    <a:pt x="91588" y="52175"/>
                  </a:lnTo>
                  <a:cubicBezTo>
                    <a:pt x="69465" y="69873"/>
                    <a:pt x="36723" y="66333"/>
                    <a:pt x="18140" y="44211"/>
                  </a:cubicBezTo>
                  <a:lnTo>
                    <a:pt x="6637" y="30052"/>
                  </a:lnTo>
                  <a:lnTo>
                    <a:pt x="20795" y="18549"/>
                  </a:lnTo>
                  <a:cubicBezTo>
                    <a:pt x="43803" y="-34"/>
                    <a:pt x="76544" y="3505"/>
                    <a:pt x="94242" y="26513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90" name="Freeform: Shape 732">
              <a:extLst>
                <a:ext uri="{FF2B5EF4-FFF2-40B4-BE49-F238E27FC236}">
                  <a16:creationId xmlns:a16="http://schemas.microsoft.com/office/drawing/2014/main" id="{F7447098-76F2-8577-0D7F-EEB9915DCF0F}"/>
                </a:ext>
              </a:extLst>
            </p:cNvPr>
            <p:cNvSpPr/>
            <p:nvPr/>
          </p:nvSpPr>
          <p:spPr>
            <a:xfrm>
              <a:off x="3942486" y="3827006"/>
              <a:ext cx="203528" cy="203528"/>
            </a:xfrm>
            <a:custGeom>
              <a:avLst/>
              <a:gdLst>
                <a:gd name="connsiteX0" fmla="*/ 181605 w 203527"/>
                <a:gd name="connsiteY0" fmla="*/ 148864 h 203527"/>
                <a:gd name="connsiteX1" fmla="*/ 132051 w 203527"/>
                <a:gd name="connsiteY1" fmla="*/ 189569 h 203527"/>
                <a:gd name="connsiteX2" fmla="*/ 58604 w 203527"/>
                <a:gd name="connsiteY2" fmla="*/ 181605 h 203527"/>
                <a:gd name="connsiteX3" fmla="*/ 17898 w 203527"/>
                <a:gd name="connsiteY3" fmla="*/ 132051 h 203527"/>
                <a:gd name="connsiteX4" fmla="*/ 25862 w 203527"/>
                <a:gd name="connsiteY4" fmla="*/ 58604 h 203527"/>
                <a:gd name="connsiteX5" fmla="*/ 75417 w 203527"/>
                <a:gd name="connsiteY5" fmla="*/ 17898 h 203527"/>
                <a:gd name="connsiteX6" fmla="*/ 148864 w 203527"/>
                <a:gd name="connsiteY6" fmla="*/ 25862 h 203527"/>
                <a:gd name="connsiteX7" fmla="*/ 189569 w 203527"/>
                <a:gd name="connsiteY7" fmla="*/ 75417 h 203527"/>
                <a:gd name="connsiteX8" fmla="*/ 181605 w 203527"/>
                <a:gd name="connsiteY8" fmla="*/ 148864 h 203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527" h="203527">
                  <a:moveTo>
                    <a:pt x="181605" y="148864"/>
                  </a:moveTo>
                  <a:lnTo>
                    <a:pt x="132051" y="189569"/>
                  </a:lnTo>
                  <a:cubicBezTo>
                    <a:pt x="109928" y="207267"/>
                    <a:pt x="77187" y="203728"/>
                    <a:pt x="58604" y="181605"/>
                  </a:cubicBezTo>
                  <a:lnTo>
                    <a:pt x="17898" y="132051"/>
                  </a:lnTo>
                  <a:cubicBezTo>
                    <a:pt x="200" y="109928"/>
                    <a:pt x="3740" y="77187"/>
                    <a:pt x="25862" y="58604"/>
                  </a:cubicBezTo>
                  <a:lnTo>
                    <a:pt x="75417" y="17898"/>
                  </a:lnTo>
                  <a:cubicBezTo>
                    <a:pt x="97539" y="200"/>
                    <a:pt x="130281" y="3740"/>
                    <a:pt x="148864" y="25862"/>
                  </a:cubicBezTo>
                  <a:lnTo>
                    <a:pt x="189569" y="75417"/>
                  </a:lnTo>
                  <a:cubicBezTo>
                    <a:pt x="207267" y="98424"/>
                    <a:pt x="203728" y="131166"/>
                    <a:pt x="181605" y="148864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91" name="Freeform: Shape 733">
              <a:extLst>
                <a:ext uri="{FF2B5EF4-FFF2-40B4-BE49-F238E27FC236}">
                  <a16:creationId xmlns:a16="http://schemas.microsoft.com/office/drawing/2014/main" id="{8E1DBE10-1C60-A05A-FD2B-9EBD3421D0D3}"/>
                </a:ext>
              </a:extLst>
            </p:cNvPr>
            <p:cNvSpPr/>
            <p:nvPr/>
          </p:nvSpPr>
          <p:spPr>
            <a:xfrm>
              <a:off x="3931867" y="3813733"/>
              <a:ext cx="203528" cy="203528"/>
            </a:xfrm>
            <a:custGeom>
              <a:avLst/>
              <a:gdLst>
                <a:gd name="connsiteX0" fmla="*/ 148864 w 203527"/>
                <a:gd name="connsiteY0" fmla="*/ 25862 h 203527"/>
                <a:gd name="connsiteX1" fmla="*/ 188684 w 203527"/>
                <a:gd name="connsiteY1" fmla="*/ 75417 h 203527"/>
                <a:gd name="connsiteX2" fmla="*/ 180720 w 203527"/>
                <a:gd name="connsiteY2" fmla="*/ 148864 h 203527"/>
                <a:gd name="connsiteX3" fmla="*/ 131166 w 203527"/>
                <a:gd name="connsiteY3" fmla="*/ 188684 h 203527"/>
                <a:gd name="connsiteX4" fmla="*/ 57719 w 203527"/>
                <a:gd name="connsiteY4" fmla="*/ 180720 h 203527"/>
                <a:gd name="connsiteX5" fmla="*/ 17898 w 203527"/>
                <a:gd name="connsiteY5" fmla="*/ 131166 h 203527"/>
                <a:gd name="connsiteX6" fmla="*/ 25862 w 203527"/>
                <a:gd name="connsiteY6" fmla="*/ 57719 h 203527"/>
                <a:gd name="connsiteX7" fmla="*/ 75417 w 203527"/>
                <a:gd name="connsiteY7" fmla="*/ 17898 h 203527"/>
                <a:gd name="connsiteX8" fmla="*/ 148864 w 203527"/>
                <a:gd name="connsiteY8" fmla="*/ 25862 h 203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527" h="203527">
                  <a:moveTo>
                    <a:pt x="148864" y="25862"/>
                  </a:moveTo>
                  <a:lnTo>
                    <a:pt x="188684" y="75417"/>
                  </a:lnTo>
                  <a:cubicBezTo>
                    <a:pt x="206382" y="97539"/>
                    <a:pt x="202843" y="130281"/>
                    <a:pt x="180720" y="148864"/>
                  </a:cubicBezTo>
                  <a:lnTo>
                    <a:pt x="131166" y="188684"/>
                  </a:lnTo>
                  <a:cubicBezTo>
                    <a:pt x="109043" y="206382"/>
                    <a:pt x="76302" y="202843"/>
                    <a:pt x="57719" y="180720"/>
                  </a:cubicBezTo>
                  <a:lnTo>
                    <a:pt x="17898" y="131166"/>
                  </a:lnTo>
                  <a:cubicBezTo>
                    <a:pt x="200" y="109043"/>
                    <a:pt x="3740" y="76302"/>
                    <a:pt x="25862" y="57719"/>
                  </a:cubicBezTo>
                  <a:lnTo>
                    <a:pt x="75417" y="17898"/>
                  </a:lnTo>
                  <a:cubicBezTo>
                    <a:pt x="98424" y="200"/>
                    <a:pt x="131166" y="3740"/>
                    <a:pt x="148864" y="2586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92" name="Freeform: Shape 734">
              <a:extLst>
                <a:ext uri="{FF2B5EF4-FFF2-40B4-BE49-F238E27FC236}">
                  <a16:creationId xmlns:a16="http://schemas.microsoft.com/office/drawing/2014/main" id="{0D21C949-E5B1-449A-A775-9D5E8479103D}"/>
                </a:ext>
              </a:extLst>
            </p:cNvPr>
            <p:cNvSpPr/>
            <p:nvPr/>
          </p:nvSpPr>
          <p:spPr>
            <a:xfrm>
              <a:off x="3962596" y="3813733"/>
              <a:ext cx="150434" cy="106188"/>
            </a:xfrm>
            <a:custGeom>
              <a:avLst/>
              <a:gdLst>
                <a:gd name="connsiteX0" fmla="*/ 118135 w 150433"/>
                <a:gd name="connsiteY0" fmla="*/ 25862 h 106188"/>
                <a:gd name="connsiteX1" fmla="*/ 149106 w 150433"/>
                <a:gd name="connsiteY1" fmla="*/ 63913 h 106188"/>
                <a:gd name="connsiteX2" fmla="*/ 111056 w 150433"/>
                <a:gd name="connsiteY2" fmla="*/ 94885 h 106188"/>
                <a:gd name="connsiteX3" fmla="*/ 37608 w 150433"/>
                <a:gd name="connsiteY3" fmla="*/ 86920 h 106188"/>
                <a:gd name="connsiteX4" fmla="*/ 6637 w 150433"/>
                <a:gd name="connsiteY4" fmla="*/ 48870 h 106188"/>
                <a:gd name="connsiteX5" fmla="*/ 44688 w 150433"/>
                <a:gd name="connsiteY5" fmla="*/ 17898 h 106188"/>
                <a:gd name="connsiteX6" fmla="*/ 118135 w 150433"/>
                <a:gd name="connsiteY6" fmla="*/ 25862 h 106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433" h="106188">
                  <a:moveTo>
                    <a:pt x="118135" y="25862"/>
                  </a:moveTo>
                  <a:lnTo>
                    <a:pt x="149106" y="63913"/>
                  </a:lnTo>
                  <a:lnTo>
                    <a:pt x="111056" y="94885"/>
                  </a:lnTo>
                  <a:cubicBezTo>
                    <a:pt x="88933" y="112583"/>
                    <a:pt x="56191" y="109043"/>
                    <a:pt x="37608" y="86920"/>
                  </a:cubicBezTo>
                  <a:lnTo>
                    <a:pt x="6637" y="48870"/>
                  </a:lnTo>
                  <a:lnTo>
                    <a:pt x="44688" y="17898"/>
                  </a:lnTo>
                  <a:cubicBezTo>
                    <a:pt x="67695" y="200"/>
                    <a:pt x="100437" y="3740"/>
                    <a:pt x="118135" y="25862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93" name="Freeform: Shape 735">
              <a:extLst>
                <a:ext uri="{FF2B5EF4-FFF2-40B4-BE49-F238E27FC236}">
                  <a16:creationId xmlns:a16="http://schemas.microsoft.com/office/drawing/2014/main" id="{CE3ACDB8-6A17-C1CB-C7BA-C044521E2EE0}"/>
                </a:ext>
              </a:extLst>
            </p:cNvPr>
            <p:cNvSpPr/>
            <p:nvPr/>
          </p:nvSpPr>
          <p:spPr>
            <a:xfrm>
              <a:off x="3986488" y="3813733"/>
              <a:ext cx="106188" cy="61943"/>
            </a:xfrm>
            <a:custGeom>
              <a:avLst/>
              <a:gdLst>
                <a:gd name="connsiteX0" fmla="*/ 94242 w 106188"/>
                <a:gd name="connsiteY0" fmla="*/ 25862 h 61943"/>
                <a:gd name="connsiteX1" fmla="*/ 105746 w 106188"/>
                <a:gd name="connsiteY1" fmla="*/ 40021 h 61943"/>
                <a:gd name="connsiteX2" fmla="*/ 91588 w 106188"/>
                <a:gd name="connsiteY2" fmla="*/ 51524 h 61943"/>
                <a:gd name="connsiteX3" fmla="*/ 18140 w 106188"/>
                <a:gd name="connsiteY3" fmla="*/ 43560 h 61943"/>
                <a:gd name="connsiteX4" fmla="*/ 6637 w 106188"/>
                <a:gd name="connsiteY4" fmla="*/ 29402 h 61943"/>
                <a:gd name="connsiteX5" fmla="*/ 20795 w 106188"/>
                <a:gd name="connsiteY5" fmla="*/ 17898 h 61943"/>
                <a:gd name="connsiteX6" fmla="*/ 94242 w 106188"/>
                <a:gd name="connsiteY6" fmla="*/ 25862 h 6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188" h="61943">
                  <a:moveTo>
                    <a:pt x="94242" y="25862"/>
                  </a:moveTo>
                  <a:lnTo>
                    <a:pt x="105746" y="40021"/>
                  </a:lnTo>
                  <a:lnTo>
                    <a:pt x="91588" y="51524"/>
                  </a:lnTo>
                  <a:cubicBezTo>
                    <a:pt x="69465" y="69222"/>
                    <a:pt x="36723" y="65683"/>
                    <a:pt x="18140" y="43560"/>
                  </a:cubicBezTo>
                  <a:lnTo>
                    <a:pt x="6637" y="29402"/>
                  </a:lnTo>
                  <a:lnTo>
                    <a:pt x="20795" y="17898"/>
                  </a:lnTo>
                  <a:cubicBezTo>
                    <a:pt x="43803" y="200"/>
                    <a:pt x="76544" y="3740"/>
                    <a:pt x="94242" y="25862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94" name="Freeform: Shape 736">
              <a:extLst>
                <a:ext uri="{FF2B5EF4-FFF2-40B4-BE49-F238E27FC236}">
                  <a16:creationId xmlns:a16="http://schemas.microsoft.com/office/drawing/2014/main" id="{9BECED18-6B46-A496-2100-C09F1A24A8DD}"/>
                </a:ext>
              </a:extLst>
            </p:cNvPr>
            <p:cNvSpPr/>
            <p:nvPr/>
          </p:nvSpPr>
          <p:spPr>
            <a:xfrm>
              <a:off x="2640551" y="2703013"/>
              <a:ext cx="1185770" cy="982243"/>
            </a:xfrm>
            <a:custGeom>
              <a:avLst/>
              <a:gdLst>
                <a:gd name="connsiteX0" fmla="*/ 825172 w 1185770"/>
                <a:gd name="connsiteY0" fmla="*/ 78238 h 982242"/>
                <a:gd name="connsiteX1" fmla="*/ 1180903 w 1185770"/>
                <a:gd name="connsiteY1" fmla="*/ 518920 h 982242"/>
                <a:gd name="connsiteX2" fmla="*/ 686243 w 1185770"/>
                <a:gd name="connsiteY2" fmla="*/ 918011 h 982242"/>
                <a:gd name="connsiteX3" fmla="*/ 319008 w 1185770"/>
                <a:gd name="connsiteY3" fmla="*/ 879075 h 982242"/>
                <a:gd name="connsiteX4" fmla="*/ 6637 w 1185770"/>
                <a:gd name="connsiteY4" fmla="*/ 491488 h 982242"/>
                <a:gd name="connsiteX5" fmla="*/ 553507 w 1185770"/>
                <a:gd name="connsiteY5" fmla="*/ 49921 h 982242"/>
                <a:gd name="connsiteX6" fmla="*/ 825172 w 1185770"/>
                <a:gd name="connsiteY6" fmla="*/ 78238 h 98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70" h="982242">
                  <a:moveTo>
                    <a:pt x="825172" y="78238"/>
                  </a:moveTo>
                  <a:lnTo>
                    <a:pt x="1180903" y="518920"/>
                  </a:lnTo>
                  <a:lnTo>
                    <a:pt x="686243" y="918011"/>
                  </a:lnTo>
                  <a:cubicBezTo>
                    <a:pt x="573860" y="1008271"/>
                    <a:pt x="410153" y="991458"/>
                    <a:pt x="319008" y="879075"/>
                  </a:cubicBezTo>
                  <a:lnTo>
                    <a:pt x="6637" y="491488"/>
                  </a:lnTo>
                  <a:lnTo>
                    <a:pt x="553507" y="49921"/>
                  </a:lnTo>
                  <a:cubicBezTo>
                    <a:pt x="636688" y="-17332"/>
                    <a:pt x="757920" y="-4943"/>
                    <a:pt x="825172" y="7823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95" name="Freeform: Shape 737">
              <a:extLst>
                <a:ext uri="{FF2B5EF4-FFF2-40B4-BE49-F238E27FC236}">
                  <a16:creationId xmlns:a16="http://schemas.microsoft.com/office/drawing/2014/main" id="{41A6B413-FA1F-A81D-60EE-45125D058959}"/>
                </a:ext>
              </a:extLst>
            </p:cNvPr>
            <p:cNvSpPr/>
            <p:nvPr/>
          </p:nvSpPr>
          <p:spPr>
            <a:xfrm>
              <a:off x="2752049" y="2702851"/>
              <a:ext cx="982243" cy="778715"/>
            </a:xfrm>
            <a:custGeom>
              <a:avLst/>
              <a:gdLst>
                <a:gd name="connsiteX0" fmla="*/ 713674 w 982242"/>
                <a:gd name="connsiteY0" fmla="*/ 78400 h 778714"/>
                <a:gd name="connsiteX1" fmla="*/ 979145 w 982242"/>
                <a:gd name="connsiteY1" fmla="*/ 406699 h 778714"/>
                <a:gd name="connsiteX2" fmla="*/ 596867 w 982242"/>
                <a:gd name="connsiteY2" fmla="*/ 715530 h 778714"/>
                <a:gd name="connsiteX3" fmla="*/ 229632 w 982242"/>
                <a:gd name="connsiteY3" fmla="*/ 676595 h 778714"/>
                <a:gd name="connsiteX4" fmla="*/ 6637 w 982242"/>
                <a:gd name="connsiteY4" fmla="*/ 400505 h 778714"/>
                <a:gd name="connsiteX5" fmla="*/ 441124 w 982242"/>
                <a:gd name="connsiteY5" fmla="*/ 49198 h 778714"/>
                <a:gd name="connsiteX6" fmla="*/ 713674 w 982242"/>
                <a:gd name="connsiteY6" fmla="*/ 78400 h 77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2242" h="778714">
                  <a:moveTo>
                    <a:pt x="713674" y="78400"/>
                  </a:moveTo>
                  <a:lnTo>
                    <a:pt x="979145" y="406699"/>
                  </a:lnTo>
                  <a:lnTo>
                    <a:pt x="596867" y="715530"/>
                  </a:lnTo>
                  <a:cubicBezTo>
                    <a:pt x="484485" y="805791"/>
                    <a:pt x="320777" y="788978"/>
                    <a:pt x="229632" y="676595"/>
                  </a:cubicBezTo>
                  <a:lnTo>
                    <a:pt x="6637" y="400505"/>
                  </a:lnTo>
                  <a:lnTo>
                    <a:pt x="441124" y="49198"/>
                  </a:lnTo>
                  <a:cubicBezTo>
                    <a:pt x="525190" y="-17169"/>
                    <a:pt x="646422" y="-4781"/>
                    <a:pt x="713674" y="7840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96" name="Freeform: Shape 738">
              <a:extLst>
                <a:ext uri="{FF2B5EF4-FFF2-40B4-BE49-F238E27FC236}">
                  <a16:creationId xmlns:a16="http://schemas.microsoft.com/office/drawing/2014/main" id="{BEE3928D-866A-5B18-1EEF-866BAE032E2E}"/>
                </a:ext>
              </a:extLst>
            </p:cNvPr>
            <p:cNvSpPr/>
            <p:nvPr/>
          </p:nvSpPr>
          <p:spPr>
            <a:xfrm>
              <a:off x="2271971" y="2954675"/>
              <a:ext cx="1221166" cy="1061884"/>
            </a:xfrm>
            <a:custGeom>
              <a:avLst/>
              <a:gdLst>
                <a:gd name="connsiteX0" fmla="*/ 1097297 w 1221166"/>
                <a:gd name="connsiteY0" fmla="*/ 37183 h 1061883"/>
                <a:gd name="connsiteX1" fmla="*/ 1196406 w 1221166"/>
                <a:gd name="connsiteY1" fmla="*/ 160185 h 1061883"/>
                <a:gd name="connsiteX2" fmla="*/ 1184018 w 1221166"/>
                <a:gd name="connsiteY2" fmla="*/ 275222 h 1061883"/>
                <a:gd name="connsiteX3" fmla="*/ 238941 w 1221166"/>
                <a:gd name="connsiteY3" fmla="*/ 1038894 h 1061883"/>
                <a:gd name="connsiteX4" fmla="*/ 123904 w 1221166"/>
                <a:gd name="connsiteY4" fmla="*/ 1026505 h 1061883"/>
                <a:gd name="connsiteX5" fmla="*/ 24794 w 1221166"/>
                <a:gd name="connsiteY5" fmla="*/ 903503 h 1061883"/>
                <a:gd name="connsiteX6" fmla="*/ 37183 w 1221166"/>
                <a:gd name="connsiteY6" fmla="*/ 788466 h 1061883"/>
                <a:gd name="connsiteX7" fmla="*/ 982260 w 1221166"/>
                <a:gd name="connsiteY7" fmla="*/ 24795 h 1061883"/>
                <a:gd name="connsiteX8" fmla="*/ 1097297 w 1221166"/>
                <a:gd name="connsiteY8" fmla="*/ 37183 h 10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1166" h="1061883">
                  <a:moveTo>
                    <a:pt x="1097297" y="37183"/>
                  </a:moveTo>
                  <a:lnTo>
                    <a:pt x="1196406" y="160185"/>
                  </a:lnTo>
                  <a:cubicBezTo>
                    <a:pt x="1224723" y="195581"/>
                    <a:pt x="1219414" y="246905"/>
                    <a:pt x="1184018" y="275222"/>
                  </a:cubicBezTo>
                  <a:lnTo>
                    <a:pt x="238941" y="1038894"/>
                  </a:lnTo>
                  <a:cubicBezTo>
                    <a:pt x="203545" y="1067211"/>
                    <a:pt x="152221" y="1061901"/>
                    <a:pt x="123904" y="1026505"/>
                  </a:cubicBezTo>
                  <a:lnTo>
                    <a:pt x="24794" y="903503"/>
                  </a:lnTo>
                  <a:cubicBezTo>
                    <a:pt x="-3522" y="868107"/>
                    <a:pt x="1787" y="816783"/>
                    <a:pt x="37183" y="788466"/>
                  </a:cubicBezTo>
                  <a:lnTo>
                    <a:pt x="982260" y="24795"/>
                  </a:lnTo>
                  <a:cubicBezTo>
                    <a:pt x="1017656" y="-3522"/>
                    <a:pt x="1068980" y="1787"/>
                    <a:pt x="1097297" y="37183"/>
                  </a:cubicBezTo>
                  <a:close/>
                </a:path>
              </a:pathLst>
            </a:custGeom>
            <a:solidFill>
              <a:srgbClr val="3434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97" name="Freeform: Shape 739">
              <a:extLst>
                <a:ext uri="{FF2B5EF4-FFF2-40B4-BE49-F238E27FC236}">
                  <a16:creationId xmlns:a16="http://schemas.microsoft.com/office/drawing/2014/main" id="{2651EBF4-A127-8740-2A39-780FB8881751}"/>
                </a:ext>
              </a:extLst>
            </p:cNvPr>
            <p:cNvSpPr/>
            <p:nvPr/>
          </p:nvSpPr>
          <p:spPr>
            <a:xfrm>
              <a:off x="2300288" y="2989186"/>
              <a:ext cx="1185770" cy="1026488"/>
            </a:xfrm>
            <a:custGeom>
              <a:avLst/>
              <a:gdLst>
                <a:gd name="connsiteX0" fmla="*/ 1097297 w 1185770"/>
                <a:gd name="connsiteY0" fmla="*/ 37183 h 1026487"/>
                <a:gd name="connsiteX1" fmla="*/ 1168974 w 1185770"/>
                <a:gd name="connsiteY1" fmla="*/ 125674 h 1026487"/>
                <a:gd name="connsiteX2" fmla="*/ 1156586 w 1185770"/>
                <a:gd name="connsiteY2" fmla="*/ 240711 h 1026487"/>
                <a:gd name="connsiteX3" fmla="*/ 211509 w 1185770"/>
                <a:gd name="connsiteY3" fmla="*/ 1004382 h 1026487"/>
                <a:gd name="connsiteX4" fmla="*/ 96472 w 1185770"/>
                <a:gd name="connsiteY4" fmla="*/ 991994 h 1026487"/>
                <a:gd name="connsiteX5" fmla="*/ 24795 w 1185770"/>
                <a:gd name="connsiteY5" fmla="*/ 903503 h 1026487"/>
                <a:gd name="connsiteX6" fmla="*/ 37183 w 1185770"/>
                <a:gd name="connsiteY6" fmla="*/ 788466 h 1026487"/>
                <a:gd name="connsiteX7" fmla="*/ 982260 w 1185770"/>
                <a:gd name="connsiteY7" fmla="*/ 24795 h 1026487"/>
                <a:gd name="connsiteX8" fmla="*/ 1097297 w 1185770"/>
                <a:gd name="connsiteY8" fmla="*/ 37183 h 102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85770" h="1026487">
                  <a:moveTo>
                    <a:pt x="1097297" y="37183"/>
                  </a:moveTo>
                  <a:lnTo>
                    <a:pt x="1168974" y="125674"/>
                  </a:lnTo>
                  <a:cubicBezTo>
                    <a:pt x="1197291" y="161070"/>
                    <a:pt x="1191982" y="212394"/>
                    <a:pt x="1156586" y="240711"/>
                  </a:cubicBezTo>
                  <a:lnTo>
                    <a:pt x="211509" y="1004382"/>
                  </a:lnTo>
                  <a:cubicBezTo>
                    <a:pt x="176113" y="1032699"/>
                    <a:pt x="124789" y="1027390"/>
                    <a:pt x="96472" y="991994"/>
                  </a:cubicBezTo>
                  <a:lnTo>
                    <a:pt x="24795" y="903503"/>
                  </a:lnTo>
                  <a:cubicBezTo>
                    <a:pt x="-3522" y="868107"/>
                    <a:pt x="1787" y="816783"/>
                    <a:pt x="37183" y="788466"/>
                  </a:cubicBezTo>
                  <a:lnTo>
                    <a:pt x="982260" y="24795"/>
                  </a:lnTo>
                  <a:cubicBezTo>
                    <a:pt x="1016771" y="-3522"/>
                    <a:pt x="1068095" y="1787"/>
                    <a:pt x="1097297" y="37183"/>
                  </a:cubicBezTo>
                  <a:close/>
                </a:path>
              </a:pathLst>
            </a:custGeom>
            <a:solidFill>
              <a:srgbClr val="44444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98" name="Freeform: Shape 740">
              <a:extLst>
                <a:ext uri="{FF2B5EF4-FFF2-40B4-BE49-F238E27FC236}">
                  <a16:creationId xmlns:a16="http://schemas.microsoft.com/office/drawing/2014/main" id="{D097D669-CCDB-B563-AB88-5A694C1F91D1}"/>
                </a:ext>
              </a:extLst>
            </p:cNvPr>
            <p:cNvSpPr/>
            <p:nvPr/>
          </p:nvSpPr>
          <p:spPr>
            <a:xfrm>
              <a:off x="2489592" y="3230977"/>
              <a:ext cx="1088431" cy="884903"/>
            </a:xfrm>
            <a:custGeom>
              <a:avLst/>
              <a:gdLst>
                <a:gd name="connsiteX0" fmla="*/ 1081435 w 1088430"/>
                <a:gd name="connsiteY0" fmla="*/ 37856 h 884903"/>
                <a:gd name="connsiteX1" fmla="*/ 35479 w 1088430"/>
                <a:gd name="connsiteY1" fmla="*/ 882938 h 884903"/>
                <a:gd name="connsiteX2" fmla="*/ 10702 w 1088430"/>
                <a:gd name="connsiteY2" fmla="*/ 880284 h 884903"/>
                <a:gd name="connsiteX3" fmla="*/ 13357 w 1088430"/>
                <a:gd name="connsiteY3" fmla="*/ 855506 h 884903"/>
                <a:gd name="connsiteX4" fmla="*/ 1059312 w 1088430"/>
                <a:gd name="connsiteY4" fmla="*/ 10424 h 884903"/>
                <a:gd name="connsiteX5" fmla="*/ 1084089 w 1088430"/>
                <a:gd name="connsiteY5" fmla="*/ 13079 h 884903"/>
                <a:gd name="connsiteX6" fmla="*/ 1081435 w 1088430"/>
                <a:gd name="connsiteY6" fmla="*/ 37856 h 884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8430" h="884903">
                  <a:moveTo>
                    <a:pt x="1081435" y="37856"/>
                  </a:moveTo>
                  <a:lnTo>
                    <a:pt x="35479" y="882938"/>
                  </a:lnTo>
                  <a:cubicBezTo>
                    <a:pt x="28400" y="889133"/>
                    <a:pt x="16896" y="887363"/>
                    <a:pt x="10702" y="880284"/>
                  </a:cubicBezTo>
                  <a:cubicBezTo>
                    <a:pt x="4507" y="872320"/>
                    <a:pt x="5392" y="861701"/>
                    <a:pt x="13357" y="855506"/>
                  </a:cubicBezTo>
                  <a:lnTo>
                    <a:pt x="1059312" y="10424"/>
                  </a:lnTo>
                  <a:cubicBezTo>
                    <a:pt x="1066391" y="4230"/>
                    <a:pt x="1077895" y="5999"/>
                    <a:pt x="1084089" y="13079"/>
                  </a:cubicBezTo>
                  <a:cubicBezTo>
                    <a:pt x="1090284" y="21043"/>
                    <a:pt x="1089399" y="32546"/>
                    <a:pt x="1081435" y="37856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099" name="Freeform: Shape 741">
              <a:extLst>
                <a:ext uri="{FF2B5EF4-FFF2-40B4-BE49-F238E27FC236}">
                  <a16:creationId xmlns:a16="http://schemas.microsoft.com/office/drawing/2014/main" id="{8014A90A-A0AF-050B-A395-03D1DF1216A1}"/>
                </a:ext>
              </a:extLst>
            </p:cNvPr>
            <p:cNvSpPr/>
            <p:nvPr/>
          </p:nvSpPr>
          <p:spPr>
            <a:xfrm>
              <a:off x="2590588" y="3930775"/>
              <a:ext cx="371659" cy="327414"/>
            </a:xfrm>
            <a:custGeom>
              <a:avLst/>
              <a:gdLst>
                <a:gd name="connsiteX0" fmla="*/ 353927 w 371659"/>
                <a:gd name="connsiteY0" fmla="*/ 102614 h 327414"/>
                <a:gd name="connsiteX1" fmla="*/ 94650 w 371659"/>
                <a:gd name="connsiteY1" fmla="*/ 312336 h 327414"/>
                <a:gd name="connsiteX2" fmla="*/ 18549 w 371659"/>
                <a:gd name="connsiteY2" fmla="*/ 304372 h 327414"/>
                <a:gd name="connsiteX3" fmla="*/ 18549 w 371659"/>
                <a:gd name="connsiteY3" fmla="*/ 304372 h 327414"/>
                <a:gd name="connsiteX4" fmla="*/ 26513 w 371659"/>
                <a:gd name="connsiteY4" fmla="*/ 228271 h 327414"/>
                <a:gd name="connsiteX5" fmla="*/ 285789 w 371659"/>
                <a:gd name="connsiteY5" fmla="*/ 18548 h 327414"/>
                <a:gd name="connsiteX6" fmla="*/ 361891 w 371659"/>
                <a:gd name="connsiteY6" fmla="*/ 26513 h 327414"/>
                <a:gd name="connsiteX7" fmla="*/ 361891 w 371659"/>
                <a:gd name="connsiteY7" fmla="*/ 26513 h 327414"/>
                <a:gd name="connsiteX8" fmla="*/ 353927 w 371659"/>
                <a:gd name="connsiteY8" fmla="*/ 102614 h 32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1659" h="327414">
                  <a:moveTo>
                    <a:pt x="353927" y="102614"/>
                  </a:moveTo>
                  <a:lnTo>
                    <a:pt x="94650" y="312336"/>
                  </a:lnTo>
                  <a:cubicBezTo>
                    <a:pt x="71643" y="330919"/>
                    <a:pt x="38016" y="327380"/>
                    <a:pt x="18549" y="304372"/>
                  </a:cubicBezTo>
                  <a:lnTo>
                    <a:pt x="18549" y="304372"/>
                  </a:lnTo>
                  <a:cubicBezTo>
                    <a:pt x="-34" y="281365"/>
                    <a:pt x="3505" y="247739"/>
                    <a:pt x="26513" y="228271"/>
                  </a:cubicBezTo>
                  <a:lnTo>
                    <a:pt x="285789" y="18548"/>
                  </a:lnTo>
                  <a:cubicBezTo>
                    <a:pt x="308797" y="-34"/>
                    <a:pt x="342423" y="3505"/>
                    <a:pt x="361891" y="26513"/>
                  </a:cubicBezTo>
                  <a:lnTo>
                    <a:pt x="361891" y="26513"/>
                  </a:lnTo>
                  <a:cubicBezTo>
                    <a:pt x="380474" y="50405"/>
                    <a:pt x="376934" y="84031"/>
                    <a:pt x="353927" y="10261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00" name="Freeform: Shape 742">
              <a:extLst>
                <a:ext uri="{FF2B5EF4-FFF2-40B4-BE49-F238E27FC236}">
                  <a16:creationId xmlns:a16="http://schemas.microsoft.com/office/drawing/2014/main" id="{C6A5870E-2F6B-58C6-0F4A-1ACD2204E03B}"/>
                </a:ext>
              </a:extLst>
            </p:cNvPr>
            <p:cNvSpPr/>
            <p:nvPr/>
          </p:nvSpPr>
          <p:spPr>
            <a:xfrm>
              <a:off x="2574660" y="3911307"/>
              <a:ext cx="371659" cy="327414"/>
            </a:xfrm>
            <a:custGeom>
              <a:avLst/>
              <a:gdLst>
                <a:gd name="connsiteX0" fmla="*/ 353927 w 371659"/>
                <a:gd name="connsiteY0" fmla="*/ 102614 h 327414"/>
                <a:gd name="connsiteX1" fmla="*/ 94650 w 371659"/>
                <a:gd name="connsiteY1" fmla="*/ 312336 h 327414"/>
                <a:gd name="connsiteX2" fmla="*/ 18548 w 371659"/>
                <a:gd name="connsiteY2" fmla="*/ 304372 h 327414"/>
                <a:gd name="connsiteX3" fmla="*/ 18548 w 371659"/>
                <a:gd name="connsiteY3" fmla="*/ 304372 h 327414"/>
                <a:gd name="connsiteX4" fmla="*/ 26513 w 371659"/>
                <a:gd name="connsiteY4" fmla="*/ 228271 h 327414"/>
                <a:gd name="connsiteX5" fmla="*/ 285789 w 371659"/>
                <a:gd name="connsiteY5" fmla="*/ 18549 h 327414"/>
                <a:gd name="connsiteX6" fmla="*/ 361891 w 371659"/>
                <a:gd name="connsiteY6" fmla="*/ 26513 h 327414"/>
                <a:gd name="connsiteX7" fmla="*/ 361891 w 371659"/>
                <a:gd name="connsiteY7" fmla="*/ 26513 h 327414"/>
                <a:gd name="connsiteX8" fmla="*/ 353927 w 371659"/>
                <a:gd name="connsiteY8" fmla="*/ 102614 h 32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1659" h="327414">
                  <a:moveTo>
                    <a:pt x="353927" y="102614"/>
                  </a:moveTo>
                  <a:lnTo>
                    <a:pt x="94650" y="312336"/>
                  </a:lnTo>
                  <a:cubicBezTo>
                    <a:pt x="71643" y="330919"/>
                    <a:pt x="38016" y="327380"/>
                    <a:pt x="18548" y="304372"/>
                  </a:cubicBezTo>
                  <a:lnTo>
                    <a:pt x="18548" y="304372"/>
                  </a:lnTo>
                  <a:cubicBezTo>
                    <a:pt x="-34" y="281365"/>
                    <a:pt x="3505" y="247739"/>
                    <a:pt x="26513" y="228271"/>
                  </a:cubicBezTo>
                  <a:lnTo>
                    <a:pt x="285789" y="18549"/>
                  </a:lnTo>
                  <a:cubicBezTo>
                    <a:pt x="308797" y="-34"/>
                    <a:pt x="342423" y="3505"/>
                    <a:pt x="361891" y="26513"/>
                  </a:cubicBezTo>
                  <a:lnTo>
                    <a:pt x="361891" y="26513"/>
                  </a:lnTo>
                  <a:cubicBezTo>
                    <a:pt x="380474" y="49520"/>
                    <a:pt x="376934" y="83146"/>
                    <a:pt x="353927" y="102614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01" name="Freeform: Shape 743">
              <a:extLst>
                <a:ext uri="{FF2B5EF4-FFF2-40B4-BE49-F238E27FC236}">
                  <a16:creationId xmlns:a16="http://schemas.microsoft.com/office/drawing/2014/main" id="{A75837BB-C4FE-BDCD-F05C-E6833F821767}"/>
                </a:ext>
              </a:extLst>
            </p:cNvPr>
            <p:cNvSpPr/>
            <p:nvPr/>
          </p:nvSpPr>
          <p:spPr>
            <a:xfrm>
              <a:off x="3486995" y="3345854"/>
              <a:ext cx="203528" cy="185830"/>
            </a:xfrm>
            <a:custGeom>
              <a:avLst/>
              <a:gdLst>
                <a:gd name="connsiteX0" fmla="*/ 182256 w 203527"/>
                <a:gd name="connsiteY0" fmla="*/ 102614 h 185829"/>
                <a:gd name="connsiteX1" fmla="*/ 94650 w 203527"/>
                <a:gd name="connsiteY1" fmla="*/ 173407 h 185829"/>
                <a:gd name="connsiteX2" fmla="*/ 18549 w 203527"/>
                <a:gd name="connsiteY2" fmla="*/ 165442 h 185829"/>
                <a:gd name="connsiteX3" fmla="*/ 18549 w 203527"/>
                <a:gd name="connsiteY3" fmla="*/ 165442 h 185829"/>
                <a:gd name="connsiteX4" fmla="*/ 26513 w 203527"/>
                <a:gd name="connsiteY4" fmla="*/ 89341 h 185829"/>
                <a:gd name="connsiteX5" fmla="*/ 114118 w 203527"/>
                <a:gd name="connsiteY5" fmla="*/ 18549 h 185829"/>
                <a:gd name="connsiteX6" fmla="*/ 190220 w 203527"/>
                <a:gd name="connsiteY6" fmla="*/ 26513 h 185829"/>
                <a:gd name="connsiteX7" fmla="*/ 190220 w 203527"/>
                <a:gd name="connsiteY7" fmla="*/ 26513 h 185829"/>
                <a:gd name="connsiteX8" fmla="*/ 182256 w 203527"/>
                <a:gd name="connsiteY8" fmla="*/ 102614 h 18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527" h="185829">
                  <a:moveTo>
                    <a:pt x="182256" y="102614"/>
                  </a:moveTo>
                  <a:lnTo>
                    <a:pt x="94650" y="173407"/>
                  </a:lnTo>
                  <a:cubicBezTo>
                    <a:pt x="71643" y="191989"/>
                    <a:pt x="38017" y="188450"/>
                    <a:pt x="18549" y="165442"/>
                  </a:cubicBezTo>
                  <a:lnTo>
                    <a:pt x="18549" y="165442"/>
                  </a:lnTo>
                  <a:cubicBezTo>
                    <a:pt x="-34" y="142435"/>
                    <a:pt x="3505" y="108809"/>
                    <a:pt x="26513" y="89341"/>
                  </a:cubicBezTo>
                  <a:lnTo>
                    <a:pt x="114118" y="18549"/>
                  </a:lnTo>
                  <a:cubicBezTo>
                    <a:pt x="137126" y="-34"/>
                    <a:pt x="170752" y="3505"/>
                    <a:pt x="190220" y="26513"/>
                  </a:cubicBezTo>
                  <a:lnTo>
                    <a:pt x="190220" y="26513"/>
                  </a:lnTo>
                  <a:cubicBezTo>
                    <a:pt x="208803" y="49520"/>
                    <a:pt x="205263" y="84031"/>
                    <a:pt x="182256" y="10261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02" name="Freeform: Shape 744">
              <a:extLst>
                <a:ext uri="{FF2B5EF4-FFF2-40B4-BE49-F238E27FC236}">
                  <a16:creationId xmlns:a16="http://schemas.microsoft.com/office/drawing/2014/main" id="{002E062F-9E71-BB09-9FD1-15022B043DEC}"/>
                </a:ext>
              </a:extLst>
            </p:cNvPr>
            <p:cNvSpPr/>
            <p:nvPr/>
          </p:nvSpPr>
          <p:spPr>
            <a:xfrm>
              <a:off x="3470182" y="3325501"/>
              <a:ext cx="203528" cy="185830"/>
            </a:xfrm>
            <a:custGeom>
              <a:avLst/>
              <a:gdLst>
                <a:gd name="connsiteX0" fmla="*/ 182256 w 203527"/>
                <a:gd name="connsiteY0" fmla="*/ 102614 h 185829"/>
                <a:gd name="connsiteX1" fmla="*/ 94650 w 203527"/>
                <a:gd name="connsiteY1" fmla="*/ 173407 h 185829"/>
                <a:gd name="connsiteX2" fmla="*/ 18549 w 203527"/>
                <a:gd name="connsiteY2" fmla="*/ 165443 h 185829"/>
                <a:gd name="connsiteX3" fmla="*/ 18549 w 203527"/>
                <a:gd name="connsiteY3" fmla="*/ 165443 h 185829"/>
                <a:gd name="connsiteX4" fmla="*/ 26513 w 203527"/>
                <a:gd name="connsiteY4" fmla="*/ 89341 h 185829"/>
                <a:gd name="connsiteX5" fmla="*/ 114118 w 203527"/>
                <a:gd name="connsiteY5" fmla="*/ 18549 h 185829"/>
                <a:gd name="connsiteX6" fmla="*/ 190220 w 203527"/>
                <a:gd name="connsiteY6" fmla="*/ 26513 h 185829"/>
                <a:gd name="connsiteX7" fmla="*/ 190220 w 203527"/>
                <a:gd name="connsiteY7" fmla="*/ 26513 h 185829"/>
                <a:gd name="connsiteX8" fmla="*/ 182256 w 203527"/>
                <a:gd name="connsiteY8" fmla="*/ 102614 h 18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527" h="185829">
                  <a:moveTo>
                    <a:pt x="182256" y="102614"/>
                  </a:moveTo>
                  <a:lnTo>
                    <a:pt x="94650" y="173407"/>
                  </a:lnTo>
                  <a:cubicBezTo>
                    <a:pt x="71643" y="191990"/>
                    <a:pt x="38017" y="188450"/>
                    <a:pt x="18549" y="165443"/>
                  </a:cubicBezTo>
                  <a:lnTo>
                    <a:pt x="18549" y="165443"/>
                  </a:lnTo>
                  <a:cubicBezTo>
                    <a:pt x="-34" y="142435"/>
                    <a:pt x="3505" y="108809"/>
                    <a:pt x="26513" y="89341"/>
                  </a:cubicBezTo>
                  <a:lnTo>
                    <a:pt x="114118" y="18549"/>
                  </a:lnTo>
                  <a:cubicBezTo>
                    <a:pt x="137126" y="-34"/>
                    <a:pt x="170752" y="3505"/>
                    <a:pt x="190220" y="26513"/>
                  </a:cubicBezTo>
                  <a:lnTo>
                    <a:pt x="190220" y="26513"/>
                  </a:lnTo>
                  <a:cubicBezTo>
                    <a:pt x="209688" y="50405"/>
                    <a:pt x="205263" y="84031"/>
                    <a:pt x="182256" y="102614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03" name="Freeform: Shape 745">
              <a:extLst>
                <a:ext uri="{FF2B5EF4-FFF2-40B4-BE49-F238E27FC236}">
                  <a16:creationId xmlns:a16="http://schemas.microsoft.com/office/drawing/2014/main" id="{E6253D93-BB56-C527-2429-59185BE5531D}"/>
                </a:ext>
              </a:extLst>
            </p:cNvPr>
            <p:cNvSpPr/>
            <p:nvPr/>
          </p:nvSpPr>
          <p:spPr>
            <a:xfrm>
              <a:off x="3272848" y="3517525"/>
              <a:ext cx="203528" cy="185830"/>
            </a:xfrm>
            <a:custGeom>
              <a:avLst/>
              <a:gdLst>
                <a:gd name="connsiteX0" fmla="*/ 182256 w 203527"/>
                <a:gd name="connsiteY0" fmla="*/ 102614 h 185829"/>
                <a:gd name="connsiteX1" fmla="*/ 94650 w 203527"/>
                <a:gd name="connsiteY1" fmla="*/ 173407 h 185829"/>
                <a:gd name="connsiteX2" fmla="*/ 18549 w 203527"/>
                <a:gd name="connsiteY2" fmla="*/ 165443 h 185829"/>
                <a:gd name="connsiteX3" fmla="*/ 18549 w 203527"/>
                <a:gd name="connsiteY3" fmla="*/ 165443 h 185829"/>
                <a:gd name="connsiteX4" fmla="*/ 26513 w 203527"/>
                <a:gd name="connsiteY4" fmla="*/ 89341 h 185829"/>
                <a:gd name="connsiteX5" fmla="*/ 114118 w 203527"/>
                <a:gd name="connsiteY5" fmla="*/ 18549 h 185829"/>
                <a:gd name="connsiteX6" fmla="*/ 190220 w 203527"/>
                <a:gd name="connsiteY6" fmla="*/ 26513 h 185829"/>
                <a:gd name="connsiteX7" fmla="*/ 190220 w 203527"/>
                <a:gd name="connsiteY7" fmla="*/ 26513 h 185829"/>
                <a:gd name="connsiteX8" fmla="*/ 182256 w 203527"/>
                <a:gd name="connsiteY8" fmla="*/ 102614 h 18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527" h="185829">
                  <a:moveTo>
                    <a:pt x="182256" y="102614"/>
                  </a:moveTo>
                  <a:lnTo>
                    <a:pt x="94650" y="173407"/>
                  </a:lnTo>
                  <a:cubicBezTo>
                    <a:pt x="71643" y="191990"/>
                    <a:pt x="38016" y="188450"/>
                    <a:pt x="18549" y="165443"/>
                  </a:cubicBezTo>
                  <a:lnTo>
                    <a:pt x="18549" y="165443"/>
                  </a:lnTo>
                  <a:cubicBezTo>
                    <a:pt x="-34" y="142435"/>
                    <a:pt x="3505" y="108809"/>
                    <a:pt x="26513" y="89341"/>
                  </a:cubicBezTo>
                  <a:lnTo>
                    <a:pt x="114118" y="18549"/>
                  </a:lnTo>
                  <a:cubicBezTo>
                    <a:pt x="137126" y="-34"/>
                    <a:pt x="170752" y="3505"/>
                    <a:pt x="190220" y="26513"/>
                  </a:cubicBezTo>
                  <a:lnTo>
                    <a:pt x="190220" y="26513"/>
                  </a:lnTo>
                  <a:cubicBezTo>
                    <a:pt x="209687" y="50405"/>
                    <a:pt x="206148" y="84031"/>
                    <a:pt x="182256" y="10261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04" name="Freeform: Shape 746">
              <a:extLst>
                <a:ext uri="{FF2B5EF4-FFF2-40B4-BE49-F238E27FC236}">
                  <a16:creationId xmlns:a16="http://schemas.microsoft.com/office/drawing/2014/main" id="{EB524E5D-353D-D904-8496-C9EB5072254F}"/>
                </a:ext>
              </a:extLst>
            </p:cNvPr>
            <p:cNvSpPr/>
            <p:nvPr/>
          </p:nvSpPr>
          <p:spPr>
            <a:xfrm>
              <a:off x="3256920" y="3498057"/>
              <a:ext cx="203528" cy="185830"/>
            </a:xfrm>
            <a:custGeom>
              <a:avLst/>
              <a:gdLst>
                <a:gd name="connsiteX0" fmla="*/ 182256 w 203527"/>
                <a:gd name="connsiteY0" fmla="*/ 102614 h 185829"/>
                <a:gd name="connsiteX1" fmla="*/ 94650 w 203527"/>
                <a:gd name="connsiteY1" fmla="*/ 173407 h 185829"/>
                <a:gd name="connsiteX2" fmla="*/ 18549 w 203527"/>
                <a:gd name="connsiteY2" fmla="*/ 165443 h 185829"/>
                <a:gd name="connsiteX3" fmla="*/ 18549 w 203527"/>
                <a:gd name="connsiteY3" fmla="*/ 165443 h 185829"/>
                <a:gd name="connsiteX4" fmla="*/ 26513 w 203527"/>
                <a:gd name="connsiteY4" fmla="*/ 89341 h 185829"/>
                <a:gd name="connsiteX5" fmla="*/ 114118 w 203527"/>
                <a:gd name="connsiteY5" fmla="*/ 18549 h 185829"/>
                <a:gd name="connsiteX6" fmla="*/ 190220 w 203527"/>
                <a:gd name="connsiteY6" fmla="*/ 26513 h 185829"/>
                <a:gd name="connsiteX7" fmla="*/ 190220 w 203527"/>
                <a:gd name="connsiteY7" fmla="*/ 26513 h 185829"/>
                <a:gd name="connsiteX8" fmla="*/ 182256 w 203527"/>
                <a:gd name="connsiteY8" fmla="*/ 102614 h 18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527" h="185829">
                  <a:moveTo>
                    <a:pt x="182256" y="102614"/>
                  </a:moveTo>
                  <a:lnTo>
                    <a:pt x="94650" y="173407"/>
                  </a:lnTo>
                  <a:cubicBezTo>
                    <a:pt x="71643" y="191990"/>
                    <a:pt x="38017" y="188450"/>
                    <a:pt x="18549" y="165443"/>
                  </a:cubicBezTo>
                  <a:lnTo>
                    <a:pt x="18549" y="165443"/>
                  </a:lnTo>
                  <a:cubicBezTo>
                    <a:pt x="-34" y="142435"/>
                    <a:pt x="3505" y="108809"/>
                    <a:pt x="26513" y="89341"/>
                  </a:cubicBezTo>
                  <a:lnTo>
                    <a:pt x="114118" y="18549"/>
                  </a:lnTo>
                  <a:cubicBezTo>
                    <a:pt x="137126" y="-34"/>
                    <a:pt x="170752" y="3505"/>
                    <a:pt x="190220" y="26513"/>
                  </a:cubicBezTo>
                  <a:lnTo>
                    <a:pt x="190220" y="26513"/>
                  </a:lnTo>
                  <a:cubicBezTo>
                    <a:pt x="208803" y="50405"/>
                    <a:pt x="205263" y="84031"/>
                    <a:pt x="182256" y="102614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05" name="Freeform: Shape 747">
              <a:extLst>
                <a:ext uri="{FF2B5EF4-FFF2-40B4-BE49-F238E27FC236}">
                  <a16:creationId xmlns:a16="http://schemas.microsoft.com/office/drawing/2014/main" id="{07BF18FD-81C0-5375-2C82-979A43277EB5}"/>
                </a:ext>
              </a:extLst>
            </p:cNvPr>
            <p:cNvSpPr/>
            <p:nvPr/>
          </p:nvSpPr>
          <p:spPr>
            <a:xfrm>
              <a:off x="1154663" y="2306365"/>
              <a:ext cx="707923" cy="734470"/>
            </a:xfrm>
            <a:custGeom>
              <a:avLst/>
              <a:gdLst>
                <a:gd name="connsiteX0" fmla="*/ 649212 w 707922"/>
                <a:gd name="connsiteY0" fmla="*/ 620010 h 734469"/>
                <a:gd name="connsiteX1" fmla="*/ 558951 w 707922"/>
                <a:gd name="connsiteY1" fmla="*/ 698766 h 734469"/>
                <a:gd name="connsiteX2" fmla="*/ 343920 w 707922"/>
                <a:gd name="connsiteY2" fmla="*/ 683723 h 734469"/>
                <a:gd name="connsiteX3" fmla="*/ 43938 w 707922"/>
                <a:gd name="connsiteY3" fmla="*/ 337726 h 734469"/>
                <a:gd name="connsiteX4" fmla="*/ 58981 w 707922"/>
                <a:gd name="connsiteY4" fmla="*/ 122694 h 734469"/>
                <a:gd name="connsiteX5" fmla="*/ 149241 w 707922"/>
                <a:gd name="connsiteY5" fmla="*/ 43938 h 734469"/>
                <a:gd name="connsiteX6" fmla="*/ 364273 w 707922"/>
                <a:gd name="connsiteY6" fmla="*/ 58981 h 734469"/>
                <a:gd name="connsiteX7" fmla="*/ 664255 w 707922"/>
                <a:gd name="connsiteY7" fmla="*/ 404978 h 734469"/>
                <a:gd name="connsiteX8" fmla="*/ 649212 w 707922"/>
                <a:gd name="connsiteY8" fmla="*/ 620010 h 734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7922" h="734469">
                  <a:moveTo>
                    <a:pt x="649212" y="620010"/>
                  </a:moveTo>
                  <a:lnTo>
                    <a:pt x="558951" y="698766"/>
                  </a:lnTo>
                  <a:cubicBezTo>
                    <a:pt x="495238" y="753630"/>
                    <a:pt x="398784" y="747436"/>
                    <a:pt x="343920" y="683723"/>
                  </a:cubicBezTo>
                  <a:lnTo>
                    <a:pt x="43938" y="337726"/>
                  </a:lnTo>
                  <a:cubicBezTo>
                    <a:pt x="-10926" y="274013"/>
                    <a:pt x="-4732" y="177558"/>
                    <a:pt x="58981" y="122694"/>
                  </a:cubicBezTo>
                  <a:lnTo>
                    <a:pt x="149241" y="43938"/>
                  </a:lnTo>
                  <a:cubicBezTo>
                    <a:pt x="212954" y="-10926"/>
                    <a:pt x="309409" y="-4732"/>
                    <a:pt x="364273" y="58981"/>
                  </a:cubicBezTo>
                  <a:lnTo>
                    <a:pt x="664255" y="404978"/>
                  </a:lnTo>
                  <a:cubicBezTo>
                    <a:pt x="720004" y="468691"/>
                    <a:pt x="712925" y="565146"/>
                    <a:pt x="649212" y="620010"/>
                  </a:cubicBezTo>
                  <a:close/>
                </a:path>
              </a:pathLst>
            </a:custGeom>
            <a:solidFill>
              <a:srgbClr val="AE9F7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06" name="Freeform: Shape 748">
              <a:extLst>
                <a:ext uri="{FF2B5EF4-FFF2-40B4-BE49-F238E27FC236}">
                  <a16:creationId xmlns:a16="http://schemas.microsoft.com/office/drawing/2014/main" id="{648B745F-839B-59FC-E68C-2B8D282A1E51}"/>
                </a:ext>
              </a:extLst>
            </p:cNvPr>
            <p:cNvSpPr/>
            <p:nvPr/>
          </p:nvSpPr>
          <p:spPr>
            <a:xfrm>
              <a:off x="1156433" y="2285128"/>
              <a:ext cx="707923" cy="734470"/>
            </a:xfrm>
            <a:custGeom>
              <a:avLst/>
              <a:gdLst>
                <a:gd name="connsiteX0" fmla="*/ 649212 w 707922"/>
                <a:gd name="connsiteY0" fmla="*/ 620010 h 734469"/>
                <a:gd name="connsiteX1" fmla="*/ 558952 w 707922"/>
                <a:gd name="connsiteY1" fmla="*/ 698766 h 734469"/>
                <a:gd name="connsiteX2" fmla="*/ 343920 w 707922"/>
                <a:gd name="connsiteY2" fmla="*/ 683723 h 734469"/>
                <a:gd name="connsiteX3" fmla="*/ 43938 w 707922"/>
                <a:gd name="connsiteY3" fmla="*/ 337726 h 734469"/>
                <a:gd name="connsiteX4" fmla="*/ 58981 w 707922"/>
                <a:gd name="connsiteY4" fmla="*/ 122694 h 734469"/>
                <a:gd name="connsiteX5" fmla="*/ 149241 w 707922"/>
                <a:gd name="connsiteY5" fmla="*/ 43938 h 734469"/>
                <a:gd name="connsiteX6" fmla="*/ 364273 w 707922"/>
                <a:gd name="connsiteY6" fmla="*/ 58981 h 734469"/>
                <a:gd name="connsiteX7" fmla="*/ 664255 w 707922"/>
                <a:gd name="connsiteY7" fmla="*/ 404978 h 734469"/>
                <a:gd name="connsiteX8" fmla="*/ 649212 w 707922"/>
                <a:gd name="connsiteY8" fmla="*/ 620010 h 734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7922" h="734469">
                  <a:moveTo>
                    <a:pt x="649212" y="620010"/>
                  </a:moveTo>
                  <a:lnTo>
                    <a:pt x="558952" y="698766"/>
                  </a:lnTo>
                  <a:cubicBezTo>
                    <a:pt x="495238" y="753630"/>
                    <a:pt x="398784" y="747436"/>
                    <a:pt x="343920" y="683723"/>
                  </a:cubicBezTo>
                  <a:lnTo>
                    <a:pt x="43938" y="337726"/>
                  </a:lnTo>
                  <a:cubicBezTo>
                    <a:pt x="-10926" y="274013"/>
                    <a:pt x="-4732" y="177558"/>
                    <a:pt x="58981" y="122694"/>
                  </a:cubicBezTo>
                  <a:lnTo>
                    <a:pt x="149241" y="43938"/>
                  </a:lnTo>
                  <a:cubicBezTo>
                    <a:pt x="212954" y="-10926"/>
                    <a:pt x="309409" y="-4732"/>
                    <a:pt x="364273" y="58981"/>
                  </a:cubicBezTo>
                  <a:lnTo>
                    <a:pt x="664255" y="404978"/>
                  </a:lnTo>
                  <a:cubicBezTo>
                    <a:pt x="719119" y="468691"/>
                    <a:pt x="712925" y="565146"/>
                    <a:pt x="649212" y="620010"/>
                  </a:cubicBezTo>
                  <a:close/>
                </a:path>
              </a:pathLst>
            </a:custGeom>
            <a:solidFill>
              <a:srgbClr val="C5B4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07" name="Freeform: Shape 749">
              <a:extLst>
                <a:ext uri="{FF2B5EF4-FFF2-40B4-BE49-F238E27FC236}">
                  <a16:creationId xmlns:a16="http://schemas.microsoft.com/office/drawing/2014/main" id="{019F6131-18EE-C8CC-1363-4F82832A407F}"/>
                </a:ext>
              </a:extLst>
            </p:cNvPr>
            <p:cNvSpPr/>
            <p:nvPr/>
          </p:nvSpPr>
          <p:spPr>
            <a:xfrm>
              <a:off x="1159088" y="2247967"/>
              <a:ext cx="707923" cy="734470"/>
            </a:xfrm>
            <a:custGeom>
              <a:avLst/>
              <a:gdLst>
                <a:gd name="connsiteX0" fmla="*/ 364273 w 707922"/>
                <a:gd name="connsiteY0" fmla="*/ 58975 h 734469"/>
                <a:gd name="connsiteX1" fmla="*/ 664255 w 707922"/>
                <a:gd name="connsiteY1" fmla="*/ 404972 h 734469"/>
                <a:gd name="connsiteX2" fmla="*/ 649212 w 707922"/>
                <a:gd name="connsiteY2" fmla="*/ 620004 h 734469"/>
                <a:gd name="connsiteX3" fmla="*/ 558951 w 707922"/>
                <a:gd name="connsiteY3" fmla="*/ 698760 h 734469"/>
                <a:gd name="connsiteX4" fmla="*/ 343920 w 707922"/>
                <a:gd name="connsiteY4" fmla="*/ 683717 h 734469"/>
                <a:gd name="connsiteX5" fmla="*/ 43938 w 707922"/>
                <a:gd name="connsiteY5" fmla="*/ 337720 h 734469"/>
                <a:gd name="connsiteX6" fmla="*/ 58981 w 707922"/>
                <a:gd name="connsiteY6" fmla="*/ 122688 h 734469"/>
                <a:gd name="connsiteX7" fmla="*/ 149241 w 707922"/>
                <a:gd name="connsiteY7" fmla="*/ 43932 h 734469"/>
                <a:gd name="connsiteX8" fmla="*/ 151896 w 707922"/>
                <a:gd name="connsiteY8" fmla="*/ 42162 h 734469"/>
                <a:gd name="connsiteX9" fmla="*/ 364273 w 707922"/>
                <a:gd name="connsiteY9" fmla="*/ 58975 h 734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7922" h="734469">
                  <a:moveTo>
                    <a:pt x="364273" y="58975"/>
                  </a:moveTo>
                  <a:lnTo>
                    <a:pt x="664255" y="404972"/>
                  </a:lnTo>
                  <a:cubicBezTo>
                    <a:pt x="719119" y="468685"/>
                    <a:pt x="712925" y="565140"/>
                    <a:pt x="649212" y="620004"/>
                  </a:cubicBezTo>
                  <a:lnTo>
                    <a:pt x="558951" y="698760"/>
                  </a:lnTo>
                  <a:cubicBezTo>
                    <a:pt x="495238" y="753624"/>
                    <a:pt x="398784" y="747430"/>
                    <a:pt x="343920" y="683717"/>
                  </a:cubicBezTo>
                  <a:lnTo>
                    <a:pt x="43938" y="337720"/>
                  </a:lnTo>
                  <a:cubicBezTo>
                    <a:pt x="-10926" y="274007"/>
                    <a:pt x="-4732" y="177552"/>
                    <a:pt x="58981" y="122688"/>
                  </a:cubicBezTo>
                  <a:lnTo>
                    <a:pt x="149241" y="43932"/>
                  </a:lnTo>
                  <a:cubicBezTo>
                    <a:pt x="150126" y="43047"/>
                    <a:pt x="151011" y="42162"/>
                    <a:pt x="151896" y="42162"/>
                  </a:cubicBezTo>
                  <a:cubicBezTo>
                    <a:pt x="215609" y="-10932"/>
                    <a:pt x="309409" y="-3853"/>
                    <a:pt x="364273" y="58975"/>
                  </a:cubicBezTo>
                  <a:close/>
                </a:path>
              </a:pathLst>
            </a:custGeom>
            <a:solidFill>
              <a:srgbClr val="E5D38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08" name="Freeform: Shape 750">
              <a:extLst>
                <a:ext uri="{FF2B5EF4-FFF2-40B4-BE49-F238E27FC236}">
                  <a16:creationId xmlns:a16="http://schemas.microsoft.com/office/drawing/2014/main" id="{F778AE51-2E5A-39FC-9E3C-5620AFFC4FBD}"/>
                </a:ext>
              </a:extLst>
            </p:cNvPr>
            <p:cNvSpPr/>
            <p:nvPr/>
          </p:nvSpPr>
          <p:spPr>
            <a:xfrm>
              <a:off x="1265411" y="2663116"/>
              <a:ext cx="185830" cy="265471"/>
            </a:xfrm>
            <a:custGeom>
              <a:avLst/>
              <a:gdLst>
                <a:gd name="connsiteX0" fmla="*/ 11061 w 185829"/>
                <a:gd name="connsiteY0" fmla="*/ 6637 h 265470"/>
                <a:gd name="connsiteX1" fmla="*/ 179193 w 185829"/>
                <a:gd name="connsiteY1" fmla="*/ 200431 h 265470"/>
                <a:gd name="connsiteX2" fmla="*/ 174768 w 185829"/>
                <a:gd name="connsiteY2" fmla="*/ 259719 h 265470"/>
                <a:gd name="connsiteX3" fmla="*/ 6637 w 185829"/>
                <a:gd name="connsiteY3" fmla="*/ 65925 h 265470"/>
                <a:gd name="connsiteX4" fmla="*/ 8407 w 185829"/>
                <a:gd name="connsiteY4" fmla="*/ 44688 h 265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829" h="265470">
                  <a:moveTo>
                    <a:pt x="11061" y="6637"/>
                  </a:moveTo>
                  <a:lnTo>
                    <a:pt x="179193" y="200431"/>
                  </a:lnTo>
                  <a:lnTo>
                    <a:pt x="174768" y="259719"/>
                  </a:lnTo>
                  <a:lnTo>
                    <a:pt x="6637" y="65925"/>
                  </a:lnTo>
                  <a:lnTo>
                    <a:pt x="8407" y="44688"/>
                  </a:lnTo>
                  <a:close/>
                </a:path>
              </a:pathLst>
            </a:custGeom>
            <a:solidFill>
              <a:srgbClr val="3E174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09" name="Freeform: Shape 751">
              <a:extLst>
                <a:ext uri="{FF2B5EF4-FFF2-40B4-BE49-F238E27FC236}">
                  <a16:creationId xmlns:a16="http://schemas.microsoft.com/office/drawing/2014/main" id="{E524D8A5-90CB-552D-B945-5A4807C19BC2}"/>
                </a:ext>
              </a:extLst>
            </p:cNvPr>
            <p:cNvSpPr/>
            <p:nvPr/>
          </p:nvSpPr>
          <p:spPr>
            <a:xfrm>
              <a:off x="1265411" y="2701167"/>
              <a:ext cx="176981" cy="221226"/>
            </a:xfrm>
            <a:custGeom>
              <a:avLst/>
              <a:gdLst>
                <a:gd name="connsiteX0" fmla="*/ 8407 w 176980"/>
                <a:gd name="connsiteY0" fmla="*/ 6637 h 221225"/>
                <a:gd name="connsiteX1" fmla="*/ 176538 w 176980"/>
                <a:gd name="connsiteY1" fmla="*/ 199546 h 221225"/>
                <a:gd name="connsiteX2" fmla="*/ 174768 w 176980"/>
                <a:gd name="connsiteY2" fmla="*/ 221668 h 221225"/>
                <a:gd name="connsiteX3" fmla="*/ 6637 w 176980"/>
                <a:gd name="connsiteY3" fmla="*/ 27874 h 22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80" h="221225">
                  <a:moveTo>
                    <a:pt x="8407" y="6637"/>
                  </a:moveTo>
                  <a:lnTo>
                    <a:pt x="176538" y="199546"/>
                  </a:lnTo>
                  <a:lnTo>
                    <a:pt x="174768" y="221668"/>
                  </a:lnTo>
                  <a:lnTo>
                    <a:pt x="6637" y="27874"/>
                  </a:lnTo>
                  <a:close/>
                </a:path>
              </a:pathLst>
            </a:custGeom>
            <a:solidFill>
              <a:srgbClr val="2F14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10" name="Freeform: Shape 752">
              <a:extLst>
                <a:ext uri="{FF2B5EF4-FFF2-40B4-BE49-F238E27FC236}">
                  <a16:creationId xmlns:a16="http://schemas.microsoft.com/office/drawing/2014/main" id="{B6BC9E4C-A3BF-BB41-3F1C-4C24EC45C6FD}"/>
                </a:ext>
              </a:extLst>
            </p:cNvPr>
            <p:cNvSpPr/>
            <p:nvPr/>
          </p:nvSpPr>
          <p:spPr>
            <a:xfrm>
              <a:off x="1267265" y="2383161"/>
              <a:ext cx="504395" cy="486697"/>
            </a:xfrm>
            <a:custGeom>
              <a:avLst/>
              <a:gdLst>
                <a:gd name="connsiteX0" fmla="*/ 9363 w 504394"/>
                <a:gd name="connsiteY0" fmla="*/ 287081 h 486696"/>
                <a:gd name="connsiteX1" fmla="*/ 329595 w 504394"/>
                <a:gd name="connsiteY1" fmla="*/ 9362 h 486696"/>
                <a:gd name="connsiteX2" fmla="*/ 497154 w 504394"/>
                <a:gd name="connsiteY2" fmla="*/ 202572 h 486696"/>
                <a:gd name="connsiteX3" fmla="*/ 176921 w 504394"/>
                <a:gd name="connsiteY3" fmla="*/ 480291 h 486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4394" h="486696">
                  <a:moveTo>
                    <a:pt x="9363" y="287081"/>
                  </a:moveTo>
                  <a:lnTo>
                    <a:pt x="329595" y="9362"/>
                  </a:lnTo>
                  <a:lnTo>
                    <a:pt x="497154" y="202572"/>
                  </a:lnTo>
                  <a:lnTo>
                    <a:pt x="176921" y="480291"/>
                  </a:lnTo>
                  <a:close/>
                </a:path>
              </a:pathLst>
            </a:custGeom>
            <a:solidFill>
              <a:srgbClr val="501D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11" name="Freeform: Shape 753">
              <a:extLst>
                <a:ext uri="{FF2B5EF4-FFF2-40B4-BE49-F238E27FC236}">
                  <a16:creationId xmlns:a16="http://schemas.microsoft.com/office/drawing/2014/main" id="{F65EF996-33B8-1EA4-B617-0E0197151CA6}"/>
                </a:ext>
              </a:extLst>
            </p:cNvPr>
            <p:cNvSpPr/>
            <p:nvPr/>
          </p:nvSpPr>
          <p:spPr>
            <a:xfrm>
              <a:off x="1235325" y="2247818"/>
              <a:ext cx="566338" cy="460150"/>
            </a:xfrm>
            <a:custGeom>
              <a:avLst/>
              <a:gdLst>
                <a:gd name="connsiteX0" fmla="*/ 288036 w 566338"/>
                <a:gd name="connsiteY0" fmla="*/ 59125 h 460149"/>
                <a:gd name="connsiteX1" fmla="*/ 566780 w 566338"/>
                <a:gd name="connsiteY1" fmla="*/ 380344 h 460149"/>
                <a:gd name="connsiteX2" fmla="*/ 545543 w 566338"/>
                <a:gd name="connsiteY2" fmla="*/ 401582 h 460149"/>
                <a:gd name="connsiteX3" fmla="*/ 545543 w 566338"/>
                <a:gd name="connsiteY3" fmla="*/ 401582 h 460149"/>
                <a:gd name="connsiteX4" fmla="*/ 245561 w 566338"/>
                <a:gd name="connsiteY4" fmla="*/ 380344 h 460149"/>
                <a:gd name="connsiteX5" fmla="*/ 24335 w 566338"/>
                <a:gd name="connsiteY5" fmla="*/ 124607 h 460149"/>
                <a:gd name="connsiteX6" fmla="*/ 6637 w 566338"/>
                <a:gd name="connsiteY6" fmla="*/ 100715 h 460149"/>
                <a:gd name="connsiteX7" fmla="*/ 73005 w 566338"/>
                <a:gd name="connsiteY7" fmla="*/ 43196 h 460149"/>
                <a:gd name="connsiteX8" fmla="*/ 75659 w 566338"/>
                <a:gd name="connsiteY8" fmla="*/ 41427 h 460149"/>
                <a:gd name="connsiteX9" fmla="*/ 288036 w 566338"/>
                <a:gd name="connsiteY9" fmla="*/ 59125 h 46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338" h="460149">
                  <a:moveTo>
                    <a:pt x="288036" y="59125"/>
                  </a:moveTo>
                  <a:lnTo>
                    <a:pt x="566780" y="380344"/>
                  </a:lnTo>
                  <a:cubicBezTo>
                    <a:pt x="560586" y="387424"/>
                    <a:pt x="553507" y="394503"/>
                    <a:pt x="545543" y="401582"/>
                  </a:cubicBezTo>
                  <a:lnTo>
                    <a:pt x="545543" y="401582"/>
                  </a:lnTo>
                  <a:cubicBezTo>
                    <a:pt x="457052" y="478569"/>
                    <a:pt x="322547" y="468835"/>
                    <a:pt x="245561" y="380344"/>
                  </a:cubicBezTo>
                  <a:lnTo>
                    <a:pt x="24335" y="124607"/>
                  </a:lnTo>
                  <a:cubicBezTo>
                    <a:pt x="18140" y="116643"/>
                    <a:pt x="11946" y="108679"/>
                    <a:pt x="6637" y="100715"/>
                  </a:cubicBezTo>
                  <a:lnTo>
                    <a:pt x="73005" y="43196"/>
                  </a:lnTo>
                  <a:cubicBezTo>
                    <a:pt x="73889" y="42311"/>
                    <a:pt x="74774" y="41427"/>
                    <a:pt x="75659" y="41427"/>
                  </a:cubicBezTo>
                  <a:cubicBezTo>
                    <a:pt x="139372" y="-10783"/>
                    <a:pt x="233172" y="-3704"/>
                    <a:pt x="288036" y="5912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12" name="Freeform: Shape 754">
              <a:extLst>
                <a:ext uri="{FF2B5EF4-FFF2-40B4-BE49-F238E27FC236}">
                  <a16:creationId xmlns:a16="http://schemas.microsoft.com/office/drawing/2014/main" id="{C8C07A63-B8ED-C4B6-64C6-6D246DBEC857}"/>
                </a:ext>
              </a:extLst>
            </p:cNvPr>
            <p:cNvSpPr/>
            <p:nvPr/>
          </p:nvSpPr>
          <p:spPr>
            <a:xfrm>
              <a:off x="1304347" y="2247818"/>
              <a:ext cx="433603" cy="327414"/>
            </a:xfrm>
            <a:custGeom>
              <a:avLst/>
              <a:gdLst>
                <a:gd name="connsiteX0" fmla="*/ 219014 w 433602"/>
                <a:gd name="connsiteY0" fmla="*/ 59125 h 327414"/>
                <a:gd name="connsiteX1" fmla="*/ 432275 w 433602"/>
                <a:gd name="connsiteY1" fmla="*/ 305128 h 327414"/>
                <a:gd name="connsiteX2" fmla="*/ 186272 w 433602"/>
                <a:gd name="connsiteY2" fmla="*/ 249379 h 327414"/>
                <a:gd name="connsiteX3" fmla="*/ 6637 w 433602"/>
                <a:gd name="connsiteY3" fmla="*/ 41427 h 327414"/>
                <a:gd name="connsiteX4" fmla="*/ 219014 w 433602"/>
                <a:gd name="connsiteY4" fmla="*/ 59125 h 32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602" h="327414">
                  <a:moveTo>
                    <a:pt x="219014" y="59125"/>
                  </a:moveTo>
                  <a:lnTo>
                    <a:pt x="432275" y="305128"/>
                  </a:lnTo>
                  <a:cubicBezTo>
                    <a:pt x="349094" y="341409"/>
                    <a:pt x="249100" y="321941"/>
                    <a:pt x="186272" y="249379"/>
                  </a:cubicBezTo>
                  <a:lnTo>
                    <a:pt x="6637" y="41427"/>
                  </a:lnTo>
                  <a:cubicBezTo>
                    <a:pt x="70350" y="-10783"/>
                    <a:pt x="164150" y="-3704"/>
                    <a:pt x="219014" y="5912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</p:grpSp>
      <p:grpSp>
        <p:nvGrpSpPr>
          <p:cNvPr id="1113" name="Group 96">
            <a:extLst>
              <a:ext uri="{FF2B5EF4-FFF2-40B4-BE49-F238E27FC236}">
                <a16:creationId xmlns:a16="http://schemas.microsoft.com/office/drawing/2014/main" id="{969503F0-BFA1-3D69-B86D-09916A73700F}"/>
              </a:ext>
            </a:extLst>
          </p:cNvPr>
          <p:cNvGrpSpPr/>
          <p:nvPr/>
        </p:nvGrpSpPr>
        <p:grpSpPr>
          <a:xfrm flipH="1">
            <a:off x="6096000" y="3996267"/>
            <a:ext cx="3930904" cy="2605834"/>
            <a:chOff x="6100618" y="3078086"/>
            <a:chExt cx="5134864" cy="3707001"/>
          </a:xfrm>
        </p:grpSpPr>
        <p:sp>
          <p:nvSpPr>
            <p:cNvPr id="1114" name="Freeform: Shape 7">
              <a:extLst>
                <a:ext uri="{FF2B5EF4-FFF2-40B4-BE49-F238E27FC236}">
                  <a16:creationId xmlns:a16="http://schemas.microsoft.com/office/drawing/2014/main" id="{2B32DC98-18FE-B3D2-E344-821E54F985FB}"/>
                </a:ext>
              </a:extLst>
            </p:cNvPr>
            <p:cNvSpPr/>
            <p:nvPr/>
          </p:nvSpPr>
          <p:spPr>
            <a:xfrm>
              <a:off x="8588996" y="5059929"/>
              <a:ext cx="24569" cy="515943"/>
            </a:xfrm>
            <a:custGeom>
              <a:avLst/>
              <a:gdLst>
                <a:gd name="connsiteX0" fmla="*/ 25797 w 24568"/>
                <a:gd name="connsiteY0" fmla="*/ 504887 h 515943"/>
                <a:gd name="connsiteX1" fmla="*/ 20883 w 24568"/>
                <a:gd name="connsiteY1" fmla="*/ 18427 h 515943"/>
                <a:gd name="connsiteX2" fmla="*/ 18427 w 24568"/>
                <a:gd name="connsiteY2" fmla="*/ 18427 h 515943"/>
                <a:gd name="connsiteX3" fmla="*/ 25797 w 24568"/>
                <a:gd name="connsiteY3" fmla="*/ 504887 h 5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68" h="515943">
                  <a:moveTo>
                    <a:pt x="25797" y="504887"/>
                  </a:moveTo>
                  <a:cubicBezTo>
                    <a:pt x="25797" y="504887"/>
                    <a:pt x="23340" y="320622"/>
                    <a:pt x="20883" y="18427"/>
                  </a:cubicBezTo>
                  <a:cubicBezTo>
                    <a:pt x="20883" y="18427"/>
                    <a:pt x="18427" y="18427"/>
                    <a:pt x="18427" y="18427"/>
                  </a:cubicBezTo>
                  <a:lnTo>
                    <a:pt x="25797" y="504887"/>
                  </a:lnTo>
                  <a:close/>
                </a:path>
              </a:pathLst>
            </a:custGeom>
            <a:solidFill>
              <a:srgbClr val="F7982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15" name="Freeform: Shape 9">
              <a:extLst>
                <a:ext uri="{FF2B5EF4-FFF2-40B4-BE49-F238E27FC236}">
                  <a16:creationId xmlns:a16="http://schemas.microsoft.com/office/drawing/2014/main" id="{7F10922B-6F86-321C-FE41-47FB28181856}"/>
                </a:ext>
              </a:extLst>
            </p:cNvPr>
            <p:cNvSpPr/>
            <p:nvPr/>
          </p:nvSpPr>
          <p:spPr>
            <a:xfrm>
              <a:off x="6100618" y="5925182"/>
              <a:ext cx="5134864" cy="859905"/>
            </a:xfrm>
            <a:custGeom>
              <a:avLst/>
              <a:gdLst>
                <a:gd name="connsiteX0" fmla="*/ 5093892 w 5134863"/>
                <a:gd name="connsiteY0" fmla="*/ 438118 h 859905"/>
                <a:gd name="connsiteX1" fmla="*/ 2570684 w 5134863"/>
                <a:gd name="connsiteY1" fmla="*/ 828761 h 859905"/>
                <a:gd name="connsiteX2" fmla="*/ 47475 w 5134863"/>
                <a:gd name="connsiteY2" fmla="*/ 438118 h 859905"/>
                <a:gd name="connsiteX3" fmla="*/ 2570684 w 5134863"/>
                <a:gd name="connsiteY3" fmla="*/ 47476 h 859905"/>
                <a:gd name="connsiteX4" fmla="*/ 5093892 w 5134863"/>
                <a:gd name="connsiteY4" fmla="*/ 438118 h 859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34863" h="859905">
                  <a:moveTo>
                    <a:pt x="5093892" y="438118"/>
                  </a:moveTo>
                  <a:cubicBezTo>
                    <a:pt x="5093892" y="653865"/>
                    <a:pt x="3964213" y="828761"/>
                    <a:pt x="2570684" y="828761"/>
                  </a:cubicBezTo>
                  <a:cubicBezTo>
                    <a:pt x="1177154" y="828761"/>
                    <a:pt x="47475" y="653864"/>
                    <a:pt x="47475" y="438118"/>
                  </a:cubicBezTo>
                  <a:cubicBezTo>
                    <a:pt x="47475" y="222372"/>
                    <a:pt x="1177154" y="47476"/>
                    <a:pt x="2570684" y="47476"/>
                  </a:cubicBezTo>
                  <a:cubicBezTo>
                    <a:pt x="3964213" y="47476"/>
                    <a:pt x="5093892" y="222372"/>
                    <a:pt x="5093892" y="438118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245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16" name="Freeform: Shape 10">
              <a:extLst>
                <a:ext uri="{FF2B5EF4-FFF2-40B4-BE49-F238E27FC236}">
                  <a16:creationId xmlns:a16="http://schemas.microsoft.com/office/drawing/2014/main" id="{5149FE22-F3DC-F1B1-9A45-324E593442DB}"/>
                </a:ext>
              </a:extLst>
            </p:cNvPr>
            <p:cNvSpPr/>
            <p:nvPr/>
          </p:nvSpPr>
          <p:spPr>
            <a:xfrm>
              <a:off x="10214081" y="6204832"/>
              <a:ext cx="368531" cy="221119"/>
            </a:xfrm>
            <a:custGeom>
              <a:avLst/>
              <a:gdLst>
                <a:gd name="connsiteX0" fmla="*/ 36990 w 368530"/>
                <a:gd name="connsiteY0" fmla="*/ 28254 h 221118"/>
                <a:gd name="connsiteX1" fmla="*/ 36990 w 368530"/>
                <a:gd name="connsiteY1" fmla="*/ 217433 h 221118"/>
                <a:gd name="connsiteX2" fmla="*/ 373582 w 368530"/>
                <a:gd name="connsiteY2" fmla="*/ 116701 h 221118"/>
                <a:gd name="connsiteX3" fmla="*/ 363753 w 368530"/>
                <a:gd name="connsiteY3" fmla="*/ 99503 h 221118"/>
                <a:gd name="connsiteX4" fmla="*/ 68929 w 368530"/>
                <a:gd name="connsiteY4" fmla="*/ 18427 h 221118"/>
                <a:gd name="connsiteX5" fmla="*/ 36990 w 368530"/>
                <a:gd name="connsiteY5" fmla="*/ 28254 h 221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530" h="221118">
                  <a:moveTo>
                    <a:pt x="36990" y="28254"/>
                  </a:moveTo>
                  <a:cubicBezTo>
                    <a:pt x="-4777" y="111788"/>
                    <a:pt x="36990" y="217433"/>
                    <a:pt x="36990" y="217433"/>
                  </a:cubicBezTo>
                  <a:lnTo>
                    <a:pt x="373582" y="116701"/>
                  </a:lnTo>
                  <a:cubicBezTo>
                    <a:pt x="368668" y="111788"/>
                    <a:pt x="366211" y="106874"/>
                    <a:pt x="363753" y="99503"/>
                  </a:cubicBezTo>
                  <a:cubicBezTo>
                    <a:pt x="263022" y="82305"/>
                    <a:pt x="164747" y="55280"/>
                    <a:pt x="68929" y="18427"/>
                  </a:cubicBezTo>
                  <a:lnTo>
                    <a:pt x="36990" y="28254"/>
                  </a:lnTo>
                  <a:close/>
                </a:path>
              </a:pathLst>
            </a:custGeom>
            <a:solidFill>
              <a:srgbClr val="E3E3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17" name="Freeform: Shape 11">
              <a:extLst>
                <a:ext uri="{FF2B5EF4-FFF2-40B4-BE49-F238E27FC236}">
                  <a16:creationId xmlns:a16="http://schemas.microsoft.com/office/drawing/2014/main" id="{8D59FCDC-D285-47D0-5884-1C472F25BEEA}"/>
                </a:ext>
              </a:extLst>
            </p:cNvPr>
            <p:cNvSpPr/>
            <p:nvPr/>
          </p:nvSpPr>
          <p:spPr>
            <a:xfrm>
              <a:off x="10264583" y="6121298"/>
              <a:ext cx="319393" cy="196550"/>
            </a:xfrm>
            <a:custGeom>
              <a:avLst/>
              <a:gdLst>
                <a:gd name="connsiteX0" fmla="*/ 315708 w 319393"/>
                <a:gd name="connsiteY0" fmla="*/ 18427 h 196549"/>
                <a:gd name="connsiteX1" fmla="*/ 18427 w 319393"/>
                <a:gd name="connsiteY1" fmla="*/ 101960 h 196549"/>
                <a:gd name="connsiteX2" fmla="*/ 313251 w 319393"/>
                <a:gd name="connsiteY2" fmla="*/ 183037 h 196549"/>
                <a:gd name="connsiteX3" fmla="*/ 315708 w 319393"/>
                <a:gd name="connsiteY3" fmla="*/ 18427 h 19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393" h="196549">
                  <a:moveTo>
                    <a:pt x="315708" y="18427"/>
                  </a:moveTo>
                  <a:lnTo>
                    <a:pt x="18427" y="101960"/>
                  </a:lnTo>
                  <a:cubicBezTo>
                    <a:pt x="114245" y="138814"/>
                    <a:pt x="212520" y="165839"/>
                    <a:pt x="313251" y="183037"/>
                  </a:cubicBezTo>
                  <a:cubicBezTo>
                    <a:pt x="288683" y="124072"/>
                    <a:pt x="315708" y="18427"/>
                    <a:pt x="315708" y="1842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18" name="Freeform: Shape 12">
              <a:extLst>
                <a:ext uri="{FF2B5EF4-FFF2-40B4-BE49-F238E27FC236}">
                  <a16:creationId xmlns:a16="http://schemas.microsoft.com/office/drawing/2014/main" id="{8A2D088D-3229-CA41-AC63-5F16AC4BDE7E}"/>
                </a:ext>
              </a:extLst>
            </p:cNvPr>
            <p:cNvSpPr/>
            <p:nvPr/>
          </p:nvSpPr>
          <p:spPr>
            <a:xfrm>
              <a:off x="9308942" y="6138497"/>
              <a:ext cx="171981" cy="294825"/>
            </a:xfrm>
            <a:custGeom>
              <a:avLst/>
              <a:gdLst>
                <a:gd name="connsiteX0" fmla="*/ 158387 w 171981"/>
                <a:gd name="connsiteY0" fmla="*/ 23340 h 294824"/>
                <a:gd name="connsiteX1" fmla="*/ 60112 w 171981"/>
                <a:gd name="connsiteY1" fmla="*/ 18427 h 294824"/>
                <a:gd name="connsiteX2" fmla="*/ 47827 w 171981"/>
                <a:gd name="connsiteY2" fmla="*/ 273941 h 294824"/>
                <a:gd name="connsiteX3" fmla="*/ 160843 w 171981"/>
                <a:gd name="connsiteY3" fmla="*/ 278855 h 294824"/>
                <a:gd name="connsiteX4" fmla="*/ 158387 w 171981"/>
                <a:gd name="connsiteY4" fmla="*/ 23340 h 29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981" h="294824">
                  <a:moveTo>
                    <a:pt x="158387" y="23340"/>
                  </a:moveTo>
                  <a:lnTo>
                    <a:pt x="60112" y="18427"/>
                  </a:lnTo>
                  <a:cubicBezTo>
                    <a:pt x="-25879" y="143727"/>
                    <a:pt x="47827" y="273941"/>
                    <a:pt x="47827" y="273941"/>
                  </a:cubicBezTo>
                  <a:lnTo>
                    <a:pt x="160843" y="278855"/>
                  </a:lnTo>
                  <a:cubicBezTo>
                    <a:pt x="123990" y="197778"/>
                    <a:pt x="128904" y="109331"/>
                    <a:pt x="158387" y="23340"/>
                  </a:cubicBezTo>
                  <a:close/>
                </a:path>
              </a:pathLst>
            </a:custGeom>
            <a:solidFill>
              <a:srgbClr val="FFCB7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19" name="Freeform: Shape 13">
              <a:extLst>
                <a:ext uri="{FF2B5EF4-FFF2-40B4-BE49-F238E27FC236}">
                  <a16:creationId xmlns:a16="http://schemas.microsoft.com/office/drawing/2014/main" id="{ED262C26-DA5C-EEF6-003C-B343CC68E0F2}"/>
                </a:ext>
              </a:extLst>
            </p:cNvPr>
            <p:cNvSpPr/>
            <p:nvPr/>
          </p:nvSpPr>
          <p:spPr>
            <a:xfrm>
              <a:off x="9424017" y="6143410"/>
              <a:ext cx="147412" cy="294825"/>
            </a:xfrm>
            <a:custGeom>
              <a:avLst/>
              <a:gdLst>
                <a:gd name="connsiteX0" fmla="*/ 131758 w 147412"/>
                <a:gd name="connsiteY0" fmla="*/ 23340 h 294824"/>
                <a:gd name="connsiteX1" fmla="*/ 40854 w 147412"/>
                <a:gd name="connsiteY1" fmla="*/ 18427 h 294824"/>
                <a:gd name="connsiteX2" fmla="*/ 45768 w 147412"/>
                <a:gd name="connsiteY2" fmla="*/ 273942 h 294824"/>
                <a:gd name="connsiteX3" fmla="*/ 139129 w 147412"/>
                <a:gd name="connsiteY3" fmla="*/ 278855 h 294824"/>
                <a:gd name="connsiteX4" fmla="*/ 131758 w 147412"/>
                <a:gd name="connsiteY4" fmla="*/ 23340 h 29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412" h="294824">
                  <a:moveTo>
                    <a:pt x="131758" y="23340"/>
                  </a:moveTo>
                  <a:lnTo>
                    <a:pt x="40854" y="18427"/>
                  </a:lnTo>
                  <a:cubicBezTo>
                    <a:pt x="11372" y="101960"/>
                    <a:pt x="8915" y="192864"/>
                    <a:pt x="45768" y="273942"/>
                  </a:cubicBezTo>
                  <a:lnTo>
                    <a:pt x="139129" y="278855"/>
                  </a:lnTo>
                  <a:cubicBezTo>
                    <a:pt x="114560" y="195321"/>
                    <a:pt x="112103" y="106874"/>
                    <a:pt x="131758" y="23340"/>
                  </a:cubicBezTo>
                  <a:close/>
                </a:path>
              </a:pathLst>
            </a:custGeom>
            <a:solidFill>
              <a:srgbClr val="F1695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20" name="Freeform: Shape 14">
              <a:extLst>
                <a:ext uri="{FF2B5EF4-FFF2-40B4-BE49-F238E27FC236}">
                  <a16:creationId xmlns:a16="http://schemas.microsoft.com/office/drawing/2014/main" id="{A44C41B6-64B4-17FB-29BF-974B8F90132C}"/>
                </a:ext>
              </a:extLst>
            </p:cNvPr>
            <p:cNvSpPr/>
            <p:nvPr/>
          </p:nvSpPr>
          <p:spPr>
            <a:xfrm>
              <a:off x="9524246" y="6148324"/>
              <a:ext cx="442237" cy="294825"/>
            </a:xfrm>
            <a:custGeom>
              <a:avLst/>
              <a:gdLst>
                <a:gd name="connsiteX0" fmla="*/ 427087 w 442237"/>
                <a:gd name="connsiteY0" fmla="*/ 35625 h 294824"/>
                <a:gd name="connsiteX1" fmla="*/ 31530 w 442237"/>
                <a:gd name="connsiteY1" fmla="*/ 18427 h 294824"/>
                <a:gd name="connsiteX2" fmla="*/ 38901 w 442237"/>
                <a:gd name="connsiteY2" fmla="*/ 273941 h 294824"/>
                <a:gd name="connsiteX3" fmla="*/ 436914 w 442237"/>
                <a:gd name="connsiteY3" fmla="*/ 291140 h 294824"/>
                <a:gd name="connsiteX4" fmla="*/ 427087 w 442237"/>
                <a:gd name="connsiteY4" fmla="*/ 35625 h 29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237" h="294824">
                  <a:moveTo>
                    <a:pt x="427087" y="35625"/>
                  </a:moveTo>
                  <a:lnTo>
                    <a:pt x="31530" y="18427"/>
                  </a:lnTo>
                  <a:cubicBezTo>
                    <a:pt x="11875" y="101960"/>
                    <a:pt x="14332" y="190408"/>
                    <a:pt x="38901" y="273941"/>
                  </a:cubicBezTo>
                  <a:lnTo>
                    <a:pt x="436914" y="291140"/>
                  </a:lnTo>
                  <a:cubicBezTo>
                    <a:pt x="409888" y="210062"/>
                    <a:pt x="407431" y="121615"/>
                    <a:pt x="427087" y="35625"/>
                  </a:cubicBezTo>
                  <a:close/>
                </a:path>
              </a:pathLst>
            </a:custGeom>
            <a:solidFill>
              <a:srgbClr val="FFCB7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21" name="Freeform: Shape 15">
              <a:extLst>
                <a:ext uri="{FF2B5EF4-FFF2-40B4-BE49-F238E27FC236}">
                  <a16:creationId xmlns:a16="http://schemas.microsoft.com/office/drawing/2014/main" id="{F09CE767-6C89-B4D4-4B13-B9B4863CD522}"/>
                </a:ext>
              </a:extLst>
            </p:cNvPr>
            <p:cNvSpPr/>
            <p:nvPr/>
          </p:nvSpPr>
          <p:spPr>
            <a:xfrm>
              <a:off x="9922467" y="6165522"/>
              <a:ext cx="171981" cy="294825"/>
            </a:xfrm>
            <a:custGeom>
              <a:avLst/>
              <a:gdLst>
                <a:gd name="connsiteX0" fmla="*/ 139424 w 171981"/>
                <a:gd name="connsiteY0" fmla="*/ 23340 h 294824"/>
                <a:gd name="connsiteX1" fmla="*/ 31322 w 171981"/>
                <a:gd name="connsiteY1" fmla="*/ 18427 h 294824"/>
                <a:gd name="connsiteX2" fmla="*/ 41149 w 171981"/>
                <a:gd name="connsiteY2" fmla="*/ 273942 h 294824"/>
                <a:gd name="connsiteX3" fmla="*/ 161536 w 171981"/>
                <a:gd name="connsiteY3" fmla="*/ 278855 h 294824"/>
                <a:gd name="connsiteX4" fmla="*/ 139424 w 171981"/>
                <a:gd name="connsiteY4" fmla="*/ 23340 h 29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981" h="294824">
                  <a:moveTo>
                    <a:pt x="139424" y="23340"/>
                  </a:moveTo>
                  <a:lnTo>
                    <a:pt x="31322" y="18427"/>
                  </a:lnTo>
                  <a:cubicBezTo>
                    <a:pt x="11667" y="104417"/>
                    <a:pt x="14124" y="192864"/>
                    <a:pt x="41149" y="273942"/>
                  </a:cubicBezTo>
                  <a:lnTo>
                    <a:pt x="161536" y="278855"/>
                  </a:lnTo>
                  <a:cubicBezTo>
                    <a:pt x="134511" y="197778"/>
                    <a:pt x="127140" y="109331"/>
                    <a:pt x="139424" y="23340"/>
                  </a:cubicBezTo>
                  <a:close/>
                </a:path>
              </a:pathLst>
            </a:custGeom>
            <a:solidFill>
              <a:srgbClr val="F1695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22" name="Freeform: Shape 16">
              <a:extLst>
                <a:ext uri="{FF2B5EF4-FFF2-40B4-BE49-F238E27FC236}">
                  <a16:creationId xmlns:a16="http://schemas.microsoft.com/office/drawing/2014/main" id="{575A3370-4C6A-112A-BDED-6F7FA8C0A6FB}"/>
                </a:ext>
              </a:extLst>
            </p:cNvPr>
            <p:cNvSpPr/>
            <p:nvPr/>
          </p:nvSpPr>
          <p:spPr>
            <a:xfrm>
              <a:off x="10040163" y="6079531"/>
              <a:ext cx="589649" cy="368531"/>
            </a:xfrm>
            <a:custGeom>
              <a:avLst/>
              <a:gdLst>
                <a:gd name="connsiteX0" fmla="*/ 576981 w 589649"/>
                <a:gd name="connsiteY0" fmla="*/ 232174 h 368530"/>
                <a:gd name="connsiteX1" fmla="*/ 210907 w 589649"/>
                <a:gd name="connsiteY1" fmla="*/ 342734 h 368530"/>
                <a:gd name="connsiteX2" fmla="*/ 210907 w 589649"/>
                <a:gd name="connsiteY2" fmla="*/ 153555 h 368530"/>
                <a:gd name="connsiteX3" fmla="*/ 210907 w 589649"/>
                <a:gd name="connsiteY3" fmla="*/ 153555 h 368530"/>
                <a:gd name="connsiteX4" fmla="*/ 572068 w 589649"/>
                <a:gd name="connsiteY4" fmla="*/ 52823 h 368530"/>
                <a:gd name="connsiteX5" fmla="*/ 574524 w 589649"/>
                <a:gd name="connsiteY5" fmla="*/ 18427 h 368530"/>
                <a:gd name="connsiteX6" fmla="*/ 230562 w 589649"/>
                <a:gd name="connsiteY6" fmla="*/ 119158 h 368530"/>
                <a:gd name="connsiteX7" fmla="*/ 24185 w 589649"/>
                <a:gd name="connsiteY7" fmla="*/ 109331 h 368530"/>
                <a:gd name="connsiteX8" fmla="*/ 46297 w 589649"/>
                <a:gd name="connsiteY8" fmla="*/ 364845 h 368530"/>
                <a:gd name="connsiteX9" fmla="*/ 220735 w 589649"/>
                <a:gd name="connsiteY9" fmla="*/ 372216 h 368530"/>
                <a:gd name="connsiteX10" fmla="*/ 220735 w 589649"/>
                <a:gd name="connsiteY10" fmla="*/ 372216 h 368530"/>
                <a:gd name="connsiteX11" fmla="*/ 220735 w 589649"/>
                <a:gd name="connsiteY11" fmla="*/ 372216 h 368530"/>
                <a:gd name="connsiteX12" fmla="*/ 579438 w 589649"/>
                <a:gd name="connsiteY12" fmla="*/ 266570 h 368530"/>
                <a:gd name="connsiteX13" fmla="*/ 576981 w 589649"/>
                <a:gd name="connsiteY13" fmla="*/ 232174 h 36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9649" h="368530">
                  <a:moveTo>
                    <a:pt x="576981" y="232174"/>
                  </a:moveTo>
                  <a:lnTo>
                    <a:pt x="210907" y="342734"/>
                  </a:lnTo>
                  <a:cubicBezTo>
                    <a:pt x="191253" y="246916"/>
                    <a:pt x="198623" y="185494"/>
                    <a:pt x="210907" y="153555"/>
                  </a:cubicBezTo>
                  <a:lnTo>
                    <a:pt x="210907" y="153555"/>
                  </a:lnTo>
                  <a:lnTo>
                    <a:pt x="572068" y="52823"/>
                  </a:lnTo>
                  <a:cubicBezTo>
                    <a:pt x="581895" y="38082"/>
                    <a:pt x="574524" y="18427"/>
                    <a:pt x="574524" y="18427"/>
                  </a:cubicBezTo>
                  <a:lnTo>
                    <a:pt x="230562" y="119158"/>
                  </a:lnTo>
                  <a:lnTo>
                    <a:pt x="24185" y="109331"/>
                  </a:lnTo>
                  <a:cubicBezTo>
                    <a:pt x="11900" y="195321"/>
                    <a:pt x="19271" y="283769"/>
                    <a:pt x="46297" y="364845"/>
                  </a:cubicBezTo>
                  <a:lnTo>
                    <a:pt x="220735" y="372216"/>
                  </a:lnTo>
                  <a:lnTo>
                    <a:pt x="220735" y="372216"/>
                  </a:lnTo>
                  <a:lnTo>
                    <a:pt x="220735" y="372216"/>
                  </a:lnTo>
                  <a:lnTo>
                    <a:pt x="579438" y="266570"/>
                  </a:lnTo>
                  <a:cubicBezTo>
                    <a:pt x="586809" y="251830"/>
                    <a:pt x="576981" y="232174"/>
                    <a:pt x="576981" y="232174"/>
                  </a:cubicBezTo>
                  <a:close/>
                </a:path>
              </a:pathLst>
            </a:custGeom>
            <a:solidFill>
              <a:srgbClr val="FFCB7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23" name="Freeform: Shape 17">
              <a:extLst>
                <a:ext uri="{FF2B5EF4-FFF2-40B4-BE49-F238E27FC236}">
                  <a16:creationId xmlns:a16="http://schemas.microsoft.com/office/drawing/2014/main" id="{2F7354E2-85C2-C9E4-0023-59DDAFBF0B30}"/>
                </a:ext>
              </a:extLst>
            </p:cNvPr>
            <p:cNvSpPr/>
            <p:nvPr/>
          </p:nvSpPr>
          <p:spPr>
            <a:xfrm>
              <a:off x="9350627" y="6045135"/>
              <a:ext cx="1277574" cy="171981"/>
            </a:xfrm>
            <a:custGeom>
              <a:avLst/>
              <a:gdLst>
                <a:gd name="connsiteX0" fmla="*/ 18427 w 1277573"/>
                <a:gd name="connsiteY0" fmla="*/ 114244 h 171981"/>
                <a:gd name="connsiteX1" fmla="*/ 453293 w 1277573"/>
                <a:gd name="connsiteY1" fmla="*/ 18427 h 171981"/>
                <a:gd name="connsiteX2" fmla="*/ 1261604 w 1277573"/>
                <a:gd name="connsiteY2" fmla="*/ 52823 h 171981"/>
                <a:gd name="connsiteX3" fmla="*/ 917642 w 1277573"/>
                <a:gd name="connsiteY3" fmla="*/ 153555 h 171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7573" h="171981">
                  <a:moveTo>
                    <a:pt x="18427" y="114244"/>
                  </a:moveTo>
                  <a:lnTo>
                    <a:pt x="453293" y="18427"/>
                  </a:lnTo>
                  <a:lnTo>
                    <a:pt x="1261604" y="52823"/>
                  </a:lnTo>
                  <a:lnTo>
                    <a:pt x="917642" y="153555"/>
                  </a:lnTo>
                  <a:close/>
                </a:path>
              </a:pathLst>
            </a:custGeom>
            <a:solidFill>
              <a:srgbClr val="FBB2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24" name="Freeform: Shape 18">
              <a:extLst>
                <a:ext uri="{FF2B5EF4-FFF2-40B4-BE49-F238E27FC236}">
                  <a16:creationId xmlns:a16="http://schemas.microsoft.com/office/drawing/2014/main" id="{E446E212-59C5-C4F9-5278-3F862A17BA60}"/>
                </a:ext>
              </a:extLst>
            </p:cNvPr>
            <p:cNvSpPr/>
            <p:nvPr/>
          </p:nvSpPr>
          <p:spPr>
            <a:xfrm>
              <a:off x="9638081" y="6202375"/>
              <a:ext cx="196550" cy="196550"/>
            </a:xfrm>
            <a:custGeom>
              <a:avLst/>
              <a:gdLst>
                <a:gd name="connsiteX0" fmla="*/ 148641 w 196549"/>
                <a:gd name="connsiteY0" fmla="*/ 119158 h 196549"/>
                <a:gd name="connsiteX1" fmla="*/ 195321 w 196549"/>
                <a:gd name="connsiteY1" fmla="*/ 55280 h 196549"/>
                <a:gd name="connsiteX2" fmla="*/ 119158 w 196549"/>
                <a:gd name="connsiteY2" fmla="*/ 65107 h 196549"/>
                <a:gd name="connsiteX3" fmla="*/ 55280 w 196549"/>
                <a:gd name="connsiteY3" fmla="*/ 18427 h 196549"/>
                <a:gd name="connsiteX4" fmla="*/ 65107 w 196549"/>
                <a:gd name="connsiteY4" fmla="*/ 94589 h 196549"/>
                <a:gd name="connsiteX5" fmla="*/ 18427 w 196549"/>
                <a:gd name="connsiteY5" fmla="*/ 158468 h 196549"/>
                <a:gd name="connsiteX6" fmla="*/ 94589 w 196549"/>
                <a:gd name="connsiteY6" fmla="*/ 148641 h 196549"/>
                <a:gd name="connsiteX7" fmla="*/ 158468 w 196549"/>
                <a:gd name="connsiteY7" fmla="*/ 195321 h 196549"/>
                <a:gd name="connsiteX8" fmla="*/ 148641 w 196549"/>
                <a:gd name="connsiteY8" fmla="*/ 119158 h 19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9" h="196549">
                  <a:moveTo>
                    <a:pt x="148641" y="119158"/>
                  </a:moveTo>
                  <a:lnTo>
                    <a:pt x="195321" y="55280"/>
                  </a:lnTo>
                  <a:lnTo>
                    <a:pt x="119158" y="65107"/>
                  </a:lnTo>
                  <a:lnTo>
                    <a:pt x="55280" y="18427"/>
                  </a:lnTo>
                  <a:lnTo>
                    <a:pt x="65107" y="94589"/>
                  </a:lnTo>
                  <a:lnTo>
                    <a:pt x="18427" y="158468"/>
                  </a:lnTo>
                  <a:lnTo>
                    <a:pt x="94589" y="148641"/>
                  </a:lnTo>
                  <a:lnTo>
                    <a:pt x="158468" y="195321"/>
                  </a:lnTo>
                  <a:lnTo>
                    <a:pt x="148641" y="119158"/>
                  </a:lnTo>
                  <a:close/>
                </a:path>
              </a:pathLst>
            </a:custGeom>
            <a:solidFill>
              <a:srgbClr val="F17FB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25" name="Freeform: Shape 19">
              <a:extLst>
                <a:ext uri="{FF2B5EF4-FFF2-40B4-BE49-F238E27FC236}">
                  <a16:creationId xmlns:a16="http://schemas.microsoft.com/office/drawing/2014/main" id="{9991723A-7E88-EF0F-D680-3466F940790A}"/>
                </a:ext>
              </a:extLst>
            </p:cNvPr>
            <p:cNvSpPr/>
            <p:nvPr/>
          </p:nvSpPr>
          <p:spPr>
            <a:xfrm>
              <a:off x="6824962" y="6118842"/>
              <a:ext cx="393100" cy="221119"/>
            </a:xfrm>
            <a:custGeom>
              <a:avLst/>
              <a:gdLst>
                <a:gd name="connsiteX0" fmla="*/ 352561 w 393099"/>
                <a:gd name="connsiteY0" fmla="*/ 25797 h 221118"/>
                <a:gd name="connsiteX1" fmla="*/ 359932 w 393099"/>
                <a:gd name="connsiteY1" fmla="*/ 214976 h 221118"/>
                <a:gd name="connsiteX2" fmla="*/ 18427 w 393099"/>
                <a:gd name="connsiteY2" fmla="*/ 126529 h 221118"/>
                <a:gd name="connsiteX3" fmla="*/ 28254 w 393099"/>
                <a:gd name="connsiteY3" fmla="*/ 109331 h 221118"/>
                <a:gd name="connsiteX4" fmla="*/ 320622 w 393099"/>
                <a:gd name="connsiteY4" fmla="*/ 18427 h 221118"/>
                <a:gd name="connsiteX5" fmla="*/ 352561 w 393099"/>
                <a:gd name="connsiteY5" fmla="*/ 25797 h 221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099" h="221118">
                  <a:moveTo>
                    <a:pt x="352561" y="25797"/>
                  </a:moveTo>
                  <a:cubicBezTo>
                    <a:pt x="399242" y="106874"/>
                    <a:pt x="359932" y="214976"/>
                    <a:pt x="359932" y="214976"/>
                  </a:cubicBezTo>
                  <a:lnTo>
                    <a:pt x="18427" y="126529"/>
                  </a:lnTo>
                  <a:cubicBezTo>
                    <a:pt x="23340" y="121615"/>
                    <a:pt x="25797" y="114244"/>
                    <a:pt x="28254" y="109331"/>
                  </a:cubicBezTo>
                  <a:cubicBezTo>
                    <a:pt x="128986" y="87219"/>
                    <a:pt x="224804" y="57736"/>
                    <a:pt x="320622" y="18427"/>
                  </a:cubicBezTo>
                  <a:lnTo>
                    <a:pt x="352561" y="25797"/>
                  </a:lnTo>
                  <a:close/>
                </a:path>
              </a:pathLst>
            </a:custGeom>
            <a:solidFill>
              <a:srgbClr val="E3E3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26" name="Freeform: Shape 20">
              <a:extLst>
                <a:ext uri="{FF2B5EF4-FFF2-40B4-BE49-F238E27FC236}">
                  <a16:creationId xmlns:a16="http://schemas.microsoft.com/office/drawing/2014/main" id="{C212E80D-27A3-059A-8D96-25275AE301CB}"/>
                </a:ext>
              </a:extLst>
            </p:cNvPr>
            <p:cNvSpPr/>
            <p:nvPr/>
          </p:nvSpPr>
          <p:spPr>
            <a:xfrm>
              <a:off x="6824962" y="6045135"/>
              <a:ext cx="319393" cy="196550"/>
            </a:xfrm>
            <a:custGeom>
              <a:avLst/>
              <a:gdLst>
                <a:gd name="connsiteX0" fmla="*/ 18427 w 319393"/>
                <a:gd name="connsiteY0" fmla="*/ 18427 h 196549"/>
                <a:gd name="connsiteX1" fmla="*/ 318165 w 319393"/>
                <a:gd name="connsiteY1" fmla="*/ 89676 h 196549"/>
                <a:gd name="connsiteX2" fmla="*/ 25797 w 319393"/>
                <a:gd name="connsiteY2" fmla="*/ 180580 h 196549"/>
                <a:gd name="connsiteX3" fmla="*/ 18427 w 319393"/>
                <a:gd name="connsiteY3" fmla="*/ 18427 h 19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393" h="196549">
                  <a:moveTo>
                    <a:pt x="18427" y="18427"/>
                  </a:moveTo>
                  <a:lnTo>
                    <a:pt x="318165" y="89676"/>
                  </a:lnTo>
                  <a:cubicBezTo>
                    <a:pt x="224804" y="128986"/>
                    <a:pt x="126529" y="160925"/>
                    <a:pt x="25797" y="180580"/>
                  </a:cubicBezTo>
                  <a:cubicBezTo>
                    <a:pt x="50366" y="121615"/>
                    <a:pt x="18427" y="18427"/>
                    <a:pt x="18427" y="1842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27" name="Freeform: Shape 21">
              <a:extLst>
                <a:ext uri="{FF2B5EF4-FFF2-40B4-BE49-F238E27FC236}">
                  <a16:creationId xmlns:a16="http://schemas.microsoft.com/office/drawing/2014/main" id="{AB3A5E78-7295-DB48-A423-A1EAEB57A2B0}"/>
                </a:ext>
              </a:extLst>
            </p:cNvPr>
            <p:cNvSpPr/>
            <p:nvPr/>
          </p:nvSpPr>
          <p:spPr>
            <a:xfrm>
              <a:off x="7940382" y="6018110"/>
              <a:ext cx="171981" cy="294825"/>
            </a:xfrm>
            <a:custGeom>
              <a:avLst/>
              <a:gdLst>
                <a:gd name="connsiteX0" fmla="*/ 18427 w 171981"/>
                <a:gd name="connsiteY0" fmla="*/ 25797 h 294824"/>
                <a:gd name="connsiteX1" fmla="*/ 114245 w 171981"/>
                <a:gd name="connsiteY1" fmla="*/ 18427 h 294824"/>
                <a:gd name="connsiteX2" fmla="*/ 136357 w 171981"/>
                <a:gd name="connsiteY2" fmla="*/ 271485 h 294824"/>
                <a:gd name="connsiteX3" fmla="*/ 23340 w 171981"/>
                <a:gd name="connsiteY3" fmla="*/ 281312 h 294824"/>
                <a:gd name="connsiteX4" fmla="*/ 18427 w 171981"/>
                <a:gd name="connsiteY4" fmla="*/ 25797 h 29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981" h="294824">
                  <a:moveTo>
                    <a:pt x="18427" y="25797"/>
                  </a:moveTo>
                  <a:lnTo>
                    <a:pt x="114245" y="18427"/>
                  </a:lnTo>
                  <a:cubicBezTo>
                    <a:pt x="205149" y="141270"/>
                    <a:pt x="136357" y="271485"/>
                    <a:pt x="136357" y="271485"/>
                  </a:cubicBezTo>
                  <a:lnTo>
                    <a:pt x="23340" y="281312"/>
                  </a:lnTo>
                  <a:cubicBezTo>
                    <a:pt x="57737" y="197778"/>
                    <a:pt x="50366" y="106874"/>
                    <a:pt x="18427" y="25797"/>
                  </a:cubicBezTo>
                  <a:close/>
                </a:path>
              </a:pathLst>
            </a:custGeom>
            <a:solidFill>
              <a:srgbClr val="7CD0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28" name="Freeform: Shape 22">
              <a:extLst>
                <a:ext uri="{FF2B5EF4-FFF2-40B4-BE49-F238E27FC236}">
                  <a16:creationId xmlns:a16="http://schemas.microsoft.com/office/drawing/2014/main" id="{A3515946-F261-9D2E-B8ED-CF88180A41DA}"/>
                </a:ext>
              </a:extLst>
            </p:cNvPr>
            <p:cNvSpPr/>
            <p:nvPr/>
          </p:nvSpPr>
          <p:spPr>
            <a:xfrm>
              <a:off x="7849478" y="6025480"/>
              <a:ext cx="147412" cy="294825"/>
            </a:xfrm>
            <a:custGeom>
              <a:avLst/>
              <a:gdLst>
                <a:gd name="connsiteX0" fmla="*/ 18427 w 147412"/>
                <a:gd name="connsiteY0" fmla="*/ 25797 h 294824"/>
                <a:gd name="connsiteX1" fmla="*/ 109331 w 147412"/>
                <a:gd name="connsiteY1" fmla="*/ 18427 h 294824"/>
                <a:gd name="connsiteX2" fmla="*/ 114244 w 147412"/>
                <a:gd name="connsiteY2" fmla="*/ 273941 h 294824"/>
                <a:gd name="connsiteX3" fmla="*/ 20884 w 147412"/>
                <a:gd name="connsiteY3" fmla="*/ 281312 h 294824"/>
                <a:gd name="connsiteX4" fmla="*/ 18427 w 147412"/>
                <a:gd name="connsiteY4" fmla="*/ 25797 h 29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412" h="294824">
                  <a:moveTo>
                    <a:pt x="18427" y="25797"/>
                  </a:moveTo>
                  <a:lnTo>
                    <a:pt x="109331" y="18427"/>
                  </a:lnTo>
                  <a:cubicBezTo>
                    <a:pt x="141270" y="101960"/>
                    <a:pt x="148641" y="190408"/>
                    <a:pt x="114244" y="273941"/>
                  </a:cubicBezTo>
                  <a:lnTo>
                    <a:pt x="20884" y="281312"/>
                  </a:lnTo>
                  <a:cubicBezTo>
                    <a:pt x="42995" y="195321"/>
                    <a:pt x="40538" y="106874"/>
                    <a:pt x="18427" y="25797"/>
                  </a:cubicBezTo>
                  <a:close/>
                </a:path>
              </a:pathLst>
            </a:custGeom>
            <a:solidFill>
              <a:srgbClr val="4FC1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29" name="Freeform: Shape 23">
              <a:extLst>
                <a:ext uri="{FF2B5EF4-FFF2-40B4-BE49-F238E27FC236}">
                  <a16:creationId xmlns:a16="http://schemas.microsoft.com/office/drawing/2014/main" id="{7C971456-F0BD-EEB4-7722-D96BA6B01AF2}"/>
                </a:ext>
              </a:extLst>
            </p:cNvPr>
            <p:cNvSpPr/>
            <p:nvPr/>
          </p:nvSpPr>
          <p:spPr>
            <a:xfrm>
              <a:off x="7453921" y="6032851"/>
              <a:ext cx="442237" cy="319393"/>
            </a:xfrm>
            <a:custGeom>
              <a:avLst/>
              <a:gdLst>
                <a:gd name="connsiteX0" fmla="*/ 18427 w 442237"/>
                <a:gd name="connsiteY0" fmla="*/ 50366 h 319393"/>
                <a:gd name="connsiteX1" fmla="*/ 413983 w 442237"/>
                <a:gd name="connsiteY1" fmla="*/ 18427 h 319393"/>
                <a:gd name="connsiteX2" fmla="*/ 416440 w 442237"/>
                <a:gd name="connsiteY2" fmla="*/ 273942 h 319393"/>
                <a:gd name="connsiteX3" fmla="*/ 20884 w 442237"/>
                <a:gd name="connsiteY3" fmla="*/ 305881 h 319393"/>
                <a:gd name="connsiteX4" fmla="*/ 18427 w 442237"/>
                <a:gd name="connsiteY4" fmla="*/ 50366 h 31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237" h="319393">
                  <a:moveTo>
                    <a:pt x="18427" y="50366"/>
                  </a:moveTo>
                  <a:lnTo>
                    <a:pt x="413983" y="18427"/>
                  </a:lnTo>
                  <a:cubicBezTo>
                    <a:pt x="436095" y="101960"/>
                    <a:pt x="438552" y="187951"/>
                    <a:pt x="416440" y="273942"/>
                  </a:cubicBezTo>
                  <a:lnTo>
                    <a:pt x="20884" y="305881"/>
                  </a:lnTo>
                  <a:cubicBezTo>
                    <a:pt x="42995" y="224804"/>
                    <a:pt x="42995" y="136357"/>
                    <a:pt x="18427" y="50366"/>
                  </a:cubicBezTo>
                  <a:close/>
                </a:path>
              </a:pathLst>
            </a:custGeom>
            <a:solidFill>
              <a:srgbClr val="7CD0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30" name="Freeform: Shape 24">
              <a:extLst>
                <a:ext uri="{FF2B5EF4-FFF2-40B4-BE49-F238E27FC236}">
                  <a16:creationId xmlns:a16="http://schemas.microsoft.com/office/drawing/2014/main" id="{0156E227-ECE3-04D3-C78A-8DDC08583EA8}"/>
                </a:ext>
              </a:extLst>
            </p:cNvPr>
            <p:cNvSpPr/>
            <p:nvPr/>
          </p:nvSpPr>
          <p:spPr>
            <a:xfrm>
              <a:off x="7335991" y="6064790"/>
              <a:ext cx="171981" cy="294825"/>
            </a:xfrm>
            <a:custGeom>
              <a:avLst/>
              <a:gdLst>
                <a:gd name="connsiteX0" fmla="*/ 28254 w 171981"/>
                <a:gd name="connsiteY0" fmla="*/ 28254 h 294824"/>
                <a:gd name="connsiteX1" fmla="*/ 136356 w 171981"/>
                <a:gd name="connsiteY1" fmla="*/ 18427 h 294824"/>
                <a:gd name="connsiteX2" fmla="*/ 138813 w 171981"/>
                <a:gd name="connsiteY2" fmla="*/ 273941 h 294824"/>
                <a:gd name="connsiteX3" fmla="*/ 18427 w 171981"/>
                <a:gd name="connsiteY3" fmla="*/ 283769 h 294824"/>
                <a:gd name="connsiteX4" fmla="*/ 28254 w 171981"/>
                <a:gd name="connsiteY4" fmla="*/ 28254 h 29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981" h="294824">
                  <a:moveTo>
                    <a:pt x="28254" y="28254"/>
                  </a:moveTo>
                  <a:lnTo>
                    <a:pt x="136356" y="18427"/>
                  </a:lnTo>
                  <a:cubicBezTo>
                    <a:pt x="158468" y="104417"/>
                    <a:pt x="160925" y="192864"/>
                    <a:pt x="138813" y="273941"/>
                  </a:cubicBezTo>
                  <a:lnTo>
                    <a:pt x="18427" y="283769"/>
                  </a:lnTo>
                  <a:cubicBezTo>
                    <a:pt x="40538" y="200235"/>
                    <a:pt x="42995" y="111787"/>
                    <a:pt x="28254" y="28254"/>
                  </a:cubicBezTo>
                  <a:close/>
                </a:path>
              </a:pathLst>
            </a:custGeom>
            <a:solidFill>
              <a:srgbClr val="4FC1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31" name="Freeform: Shape 25">
              <a:extLst>
                <a:ext uri="{FF2B5EF4-FFF2-40B4-BE49-F238E27FC236}">
                  <a16:creationId xmlns:a16="http://schemas.microsoft.com/office/drawing/2014/main" id="{EE626E72-969E-DED3-7F50-71F598B022A3}"/>
                </a:ext>
              </a:extLst>
            </p:cNvPr>
            <p:cNvSpPr/>
            <p:nvPr/>
          </p:nvSpPr>
          <p:spPr>
            <a:xfrm>
              <a:off x="6789301" y="6005825"/>
              <a:ext cx="589649" cy="368531"/>
            </a:xfrm>
            <a:custGeom>
              <a:avLst/>
              <a:gdLst>
                <a:gd name="connsiteX0" fmla="*/ 24605 w 589649"/>
                <a:gd name="connsiteY0" fmla="*/ 232174 h 368530"/>
                <a:gd name="connsiteX1" fmla="*/ 395593 w 589649"/>
                <a:gd name="connsiteY1" fmla="*/ 327992 h 368530"/>
                <a:gd name="connsiteX2" fmla="*/ 388222 w 589649"/>
                <a:gd name="connsiteY2" fmla="*/ 138814 h 368530"/>
                <a:gd name="connsiteX3" fmla="*/ 388222 w 589649"/>
                <a:gd name="connsiteY3" fmla="*/ 138814 h 368530"/>
                <a:gd name="connsiteX4" fmla="*/ 24605 w 589649"/>
                <a:gd name="connsiteY4" fmla="*/ 52823 h 368530"/>
                <a:gd name="connsiteX5" fmla="*/ 22148 w 589649"/>
                <a:gd name="connsiteY5" fmla="*/ 18427 h 368530"/>
                <a:gd name="connsiteX6" fmla="*/ 368567 w 589649"/>
                <a:gd name="connsiteY6" fmla="*/ 104417 h 368530"/>
                <a:gd name="connsiteX7" fmla="*/ 574945 w 589649"/>
                <a:gd name="connsiteY7" fmla="*/ 87219 h 368530"/>
                <a:gd name="connsiteX8" fmla="*/ 562660 w 589649"/>
                <a:gd name="connsiteY8" fmla="*/ 342734 h 368530"/>
                <a:gd name="connsiteX9" fmla="*/ 390679 w 589649"/>
                <a:gd name="connsiteY9" fmla="*/ 357475 h 368530"/>
                <a:gd name="connsiteX10" fmla="*/ 390679 w 589649"/>
                <a:gd name="connsiteY10" fmla="*/ 357475 h 368530"/>
                <a:gd name="connsiteX11" fmla="*/ 390679 w 589649"/>
                <a:gd name="connsiteY11" fmla="*/ 357475 h 368530"/>
                <a:gd name="connsiteX12" fmla="*/ 27062 w 589649"/>
                <a:gd name="connsiteY12" fmla="*/ 266571 h 368530"/>
                <a:gd name="connsiteX13" fmla="*/ 24605 w 589649"/>
                <a:gd name="connsiteY13" fmla="*/ 232174 h 36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9649" h="368530">
                  <a:moveTo>
                    <a:pt x="24605" y="232174"/>
                  </a:moveTo>
                  <a:lnTo>
                    <a:pt x="395593" y="327992"/>
                  </a:lnTo>
                  <a:cubicBezTo>
                    <a:pt x="417705" y="197778"/>
                    <a:pt x="422619" y="224804"/>
                    <a:pt x="388222" y="138814"/>
                  </a:cubicBezTo>
                  <a:lnTo>
                    <a:pt x="388222" y="138814"/>
                  </a:lnTo>
                  <a:lnTo>
                    <a:pt x="24605" y="52823"/>
                  </a:lnTo>
                  <a:cubicBezTo>
                    <a:pt x="12321" y="40539"/>
                    <a:pt x="22148" y="18427"/>
                    <a:pt x="22148" y="18427"/>
                  </a:cubicBezTo>
                  <a:lnTo>
                    <a:pt x="368567" y="104417"/>
                  </a:lnTo>
                  <a:lnTo>
                    <a:pt x="574945" y="87219"/>
                  </a:lnTo>
                  <a:cubicBezTo>
                    <a:pt x="589686" y="173210"/>
                    <a:pt x="584772" y="261657"/>
                    <a:pt x="562660" y="342734"/>
                  </a:cubicBezTo>
                  <a:lnTo>
                    <a:pt x="390679" y="357475"/>
                  </a:lnTo>
                  <a:lnTo>
                    <a:pt x="390679" y="357475"/>
                  </a:lnTo>
                  <a:lnTo>
                    <a:pt x="390679" y="357475"/>
                  </a:lnTo>
                  <a:lnTo>
                    <a:pt x="27062" y="266571"/>
                  </a:lnTo>
                  <a:cubicBezTo>
                    <a:pt x="14778" y="251829"/>
                    <a:pt x="24605" y="232174"/>
                    <a:pt x="24605" y="232174"/>
                  </a:cubicBezTo>
                  <a:close/>
                </a:path>
              </a:pathLst>
            </a:custGeom>
            <a:solidFill>
              <a:srgbClr val="7CD0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32" name="Freeform: Shape 26">
              <a:extLst>
                <a:ext uri="{FF2B5EF4-FFF2-40B4-BE49-F238E27FC236}">
                  <a16:creationId xmlns:a16="http://schemas.microsoft.com/office/drawing/2014/main" id="{85F151D3-2E88-55A7-6192-FBC8DFDD2919}"/>
                </a:ext>
              </a:extLst>
            </p:cNvPr>
            <p:cNvSpPr/>
            <p:nvPr/>
          </p:nvSpPr>
          <p:spPr>
            <a:xfrm>
              <a:off x="6793022" y="5937033"/>
              <a:ext cx="1277574" cy="171981"/>
            </a:xfrm>
            <a:custGeom>
              <a:avLst/>
              <a:gdLst>
                <a:gd name="connsiteX0" fmla="*/ 1261604 w 1277573"/>
                <a:gd name="connsiteY0" fmla="*/ 97047 h 171981"/>
                <a:gd name="connsiteX1" fmla="*/ 821824 w 1277573"/>
                <a:gd name="connsiteY1" fmla="*/ 18427 h 171981"/>
                <a:gd name="connsiteX2" fmla="*/ 18427 w 1277573"/>
                <a:gd name="connsiteY2" fmla="*/ 87219 h 171981"/>
                <a:gd name="connsiteX3" fmla="*/ 364846 w 1277573"/>
                <a:gd name="connsiteY3" fmla="*/ 173210 h 171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7573" h="171981">
                  <a:moveTo>
                    <a:pt x="1261604" y="97047"/>
                  </a:moveTo>
                  <a:lnTo>
                    <a:pt x="821824" y="18427"/>
                  </a:lnTo>
                  <a:lnTo>
                    <a:pt x="18427" y="87219"/>
                  </a:lnTo>
                  <a:lnTo>
                    <a:pt x="364846" y="173210"/>
                  </a:lnTo>
                  <a:close/>
                </a:path>
              </a:pathLst>
            </a:custGeom>
            <a:solidFill>
              <a:srgbClr val="55C7E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33" name="Freeform: Shape 27">
              <a:extLst>
                <a:ext uri="{FF2B5EF4-FFF2-40B4-BE49-F238E27FC236}">
                  <a16:creationId xmlns:a16="http://schemas.microsoft.com/office/drawing/2014/main" id="{ABC9691A-55FD-15AC-C58B-E7781B6C3E48}"/>
                </a:ext>
              </a:extLst>
            </p:cNvPr>
            <p:cNvSpPr/>
            <p:nvPr/>
          </p:nvSpPr>
          <p:spPr>
            <a:xfrm>
              <a:off x="7576765" y="6094273"/>
              <a:ext cx="196550" cy="196550"/>
            </a:xfrm>
            <a:custGeom>
              <a:avLst/>
              <a:gdLst>
                <a:gd name="connsiteX0" fmla="*/ 60194 w 196549"/>
                <a:gd name="connsiteY0" fmla="*/ 197778 h 196549"/>
                <a:gd name="connsiteX1" fmla="*/ 121615 w 196549"/>
                <a:gd name="connsiteY1" fmla="*/ 148641 h 196549"/>
                <a:gd name="connsiteX2" fmla="*/ 197778 w 196549"/>
                <a:gd name="connsiteY2" fmla="*/ 156011 h 196549"/>
                <a:gd name="connsiteX3" fmla="*/ 148641 w 196549"/>
                <a:gd name="connsiteY3" fmla="*/ 94589 h 196549"/>
                <a:gd name="connsiteX4" fmla="*/ 156012 w 196549"/>
                <a:gd name="connsiteY4" fmla="*/ 18427 h 196549"/>
                <a:gd name="connsiteX5" fmla="*/ 94590 w 196549"/>
                <a:gd name="connsiteY5" fmla="*/ 67564 h 196549"/>
                <a:gd name="connsiteX6" fmla="*/ 18427 w 196549"/>
                <a:gd name="connsiteY6" fmla="*/ 60193 h 196549"/>
                <a:gd name="connsiteX7" fmla="*/ 67564 w 196549"/>
                <a:gd name="connsiteY7" fmla="*/ 121615 h 196549"/>
                <a:gd name="connsiteX8" fmla="*/ 60194 w 196549"/>
                <a:gd name="connsiteY8" fmla="*/ 197778 h 19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9" h="196549">
                  <a:moveTo>
                    <a:pt x="60194" y="197778"/>
                  </a:moveTo>
                  <a:lnTo>
                    <a:pt x="121615" y="148641"/>
                  </a:lnTo>
                  <a:lnTo>
                    <a:pt x="197778" y="156011"/>
                  </a:lnTo>
                  <a:lnTo>
                    <a:pt x="148641" y="94589"/>
                  </a:lnTo>
                  <a:lnTo>
                    <a:pt x="156012" y="18427"/>
                  </a:lnTo>
                  <a:lnTo>
                    <a:pt x="94590" y="67564"/>
                  </a:lnTo>
                  <a:lnTo>
                    <a:pt x="18427" y="60193"/>
                  </a:lnTo>
                  <a:lnTo>
                    <a:pt x="67564" y="121615"/>
                  </a:lnTo>
                  <a:lnTo>
                    <a:pt x="60194" y="197778"/>
                  </a:lnTo>
                  <a:close/>
                </a:path>
              </a:pathLst>
            </a:custGeom>
            <a:solidFill>
              <a:srgbClr val="635B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34" name="Freeform: Shape 28">
              <a:extLst>
                <a:ext uri="{FF2B5EF4-FFF2-40B4-BE49-F238E27FC236}">
                  <a16:creationId xmlns:a16="http://schemas.microsoft.com/office/drawing/2014/main" id="{4725E6A3-D57E-D677-B11A-210EC06D8935}"/>
                </a:ext>
              </a:extLst>
            </p:cNvPr>
            <p:cNvSpPr/>
            <p:nvPr/>
          </p:nvSpPr>
          <p:spPr>
            <a:xfrm>
              <a:off x="10225430" y="5910007"/>
              <a:ext cx="270256" cy="221119"/>
            </a:xfrm>
            <a:custGeom>
              <a:avLst/>
              <a:gdLst>
                <a:gd name="connsiteX0" fmla="*/ 35468 w 270255"/>
                <a:gd name="connsiteY0" fmla="*/ 33168 h 221118"/>
                <a:gd name="connsiteX1" fmla="*/ 33011 w 270255"/>
                <a:gd name="connsiteY1" fmla="*/ 222347 h 221118"/>
                <a:gd name="connsiteX2" fmla="*/ 263958 w 270255"/>
                <a:gd name="connsiteY2" fmla="*/ 136357 h 221118"/>
                <a:gd name="connsiteX3" fmla="*/ 72321 w 270255"/>
                <a:gd name="connsiteY3" fmla="*/ 18427 h 221118"/>
                <a:gd name="connsiteX4" fmla="*/ 35468 w 270255"/>
                <a:gd name="connsiteY4" fmla="*/ 33168 h 221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255" h="221118">
                  <a:moveTo>
                    <a:pt x="35468" y="33168"/>
                  </a:moveTo>
                  <a:cubicBezTo>
                    <a:pt x="-1385" y="116701"/>
                    <a:pt x="33011" y="222347"/>
                    <a:pt x="33011" y="222347"/>
                  </a:cubicBezTo>
                  <a:lnTo>
                    <a:pt x="263958" y="136357"/>
                  </a:lnTo>
                  <a:cubicBezTo>
                    <a:pt x="192708" y="111788"/>
                    <a:pt x="126372" y="72478"/>
                    <a:pt x="72321" y="18427"/>
                  </a:cubicBezTo>
                  <a:lnTo>
                    <a:pt x="35468" y="33168"/>
                  </a:lnTo>
                  <a:close/>
                </a:path>
              </a:pathLst>
            </a:custGeom>
            <a:solidFill>
              <a:srgbClr val="E3E3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35" name="Freeform: Shape 29">
              <a:extLst>
                <a:ext uri="{FF2B5EF4-FFF2-40B4-BE49-F238E27FC236}">
                  <a16:creationId xmlns:a16="http://schemas.microsoft.com/office/drawing/2014/main" id="{A1984069-CC3E-72BC-400F-480523514463}"/>
                </a:ext>
              </a:extLst>
            </p:cNvPr>
            <p:cNvSpPr/>
            <p:nvPr/>
          </p:nvSpPr>
          <p:spPr>
            <a:xfrm>
              <a:off x="10281782" y="5828931"/>
              <a:ext cx="270256" cy="221119"/>
            </a:xfrm>
            <a:custGeom>
              <a:avLst/>
              <a:gdLst>
                <a:gd name="connsiteX0" fmla="*/ 254286 w 270255"/>
                <a:gd name="connsiteY0" fmla="*/ 18427 h 221118"/>
                <a:gd name="connsiteX1" fmla="*/ 18427 w 270255"/>
                <a:gd name="connsiteY1" fmla="*/ 99503 h 221118"/>
                <a:gd name="connsiteX2" fmla="*/ 210062 w 270255"/>
                <a:gd name="connsiteY2" fmla="*/ 217433 h 221118"/>
                <a:gd name="connsiteX3" fmla="*/ 259200 w 270255"/>
                <a:gd name="connsiteY3" fmla="*/ 200235 h 221118"/>
                <a:gd name="connsiteX4" fmla="*/ 254286 w 270255"/>
                <a:gd name="connsiteY4" fmla="*/ 18427 h 221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255" h="221118">
                  <a:moveTo>
                    <a:pt x="254286" y="18427"/>
                  </a:moveTo>
                  <a:lnTo>
                    <a:pt x="18427" y="99503"/>
                  </a:lnTo>
                  <a:cubicBezTo>
                    <a:pt x="72478" y="153555"/>
                    <a:pt x="138813" y="192865"/>
                    <a:pt x="210062" y="217433"/>
                  </a:cubicBezTo>
                  <a:lnTo>
                    <a:pt x="259200" y="200235"/>
                  </a:lnTo>
                  <a:cubicBezTo>
                    <a:pt x="224804" y="146184"/>
                    <a:pt x="254286" y="18427"/>
                    <a:pt x="254286" y="1842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36" name="Freeform: Shape 30">
              <a:extLst>
                <a:ext uri="{FF2B5EF4-FFF2-40B4-BE49-F238E27FC236}">
                  <a16:creationId xmlns:a16="http://schemas.microsoft.com/office/drawing/2014/main" id="{52F3EF35-621C-1B36-A0E7-C55F0D8DB52D}"/>
                </a:ext>
              </a:extLst>
            </p:cNvPr>
            <p:cNvSpPr/>
            <p:nvPr/>
          </p:nvSpPr>
          <p:spPr>
            <a:xfrm>
              <a:off x="9476503" y="5855956"/>
              <a:ext cx="122844" cy="294825"/>
            </a:xfrm>
            <a:custGeom>
              <a:avLst/>
              <a:gdLst>
                <a:gd name="connsiteX0" fmla="*/ 111212 w 122843"/>
                <a:gd name="connsiteY0" fmla="*/ 20883 h 294824"/>
                <a:gd name="connsiteX1" fmla="*/ 54704 w 122843"/>
                <a:gd name="connsiteY1" fmla="*/ 18427 h 294824"/>
                <a:gd name="connsiteX2" fmla="*/ 42419 w 122843"/>
                <a:gd name="connsiteY2" fmla="*/ 273941 h 294824"/>
                <a:gd name="connsiteX3" fmla="*/ 108755 w 122843"/>
                <a:gd name="connsiteY3" fmla="*/ 276398 h 294824"/>
                <a:gd name="connsiteX4" fmla="*/ 111212 w 122843"/>
                <a:gd name="connsiteY4" fmla="*/ 20883 h 29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43" h="294824">
                  <a:moveTo>
                    <a:pt x="111212" y="20883"/>
                  </a:moveTo>
                  <a:lnTo>
                    <a:pt x="54704" y="18427"/>
                  </a:lnTo>
                  <a:cubicBezTo>
                    <a:pt x="-19002" y="143727"/>
                    <a:pt x="42419" y="273941"/>
                    <a:pt x="42419" y="273941"/>
                  </a:cubicBezTo>
                  <a:lnTo>
                    <a:pt x="108755" y="276398"/>
                  </a:lnTo>
                  <a:cubicBezTo>
                    <a:pt x="86643" y="195321"/>
                    <a:pt x="84186" y="101960"/>
                    <a:pt x="111212" y="20883"/>
                  </a:cubicBezTo>
                  <a:close/>
                </a:path>
              </a:pathLst>
            </a:custGeom>
            <a:solidFill>
              <a:srgbClr val="F17FB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37" name="Freeform: Shape 31">
              <a:extLst>
                <a:ext uri="{FF2B5EF4-FFF2-40B4-BE49-F238E27FC236}">
                  <a16:creationId xmlns:a16="http://schemas.microsoft.com/office/drawing/2014/main" id="{5FA76E72-C9E2-CDCC-FF07-7848BF23BB38}"/>
                </a:ext>
              </a:extLst>
            </p:cNvPr>
            <p:cNvSpPr/>
            <p:nvPr/>
          </p:nvSpPr>
          <p:spPr>
            <a:xfrm>
              <a:off x="9552387" y="5858413"/>
              <a:ext cx="98275" cy="294825"/>
            </a:xfrm>
            <a:custGeom>
              <a:avLst/>
              <a:gdLst>
                <a:gd name="connsiteX0" fmla="*/ 94293 w 98274"/>
                <a:gd name="connsiteY0" fmla="*/ 20884 h 294824"/>
                <a:gd name="connsiteX1" fmla="*/ 37785 w 98274"/>
                <a:gd name="connsiteY1" fmla="*/ 18427 h 294824"/>
                <a:gd name="connsiteX2" fmla="*/ 37785 w 98274"/>
                <a:gd name="connsiteY2" fmla="*/ 273942 h 294824"/>
                <a:gd name="connsiteX3" fmla="*/ 96750 w 98274"/>
                <a:gd name="connsiteY3" fmla="*/ 276398 h 294824"/>
                <a:gd name="connsiteX4" fmla="*/ 94293 w 98274"/>
                <a:gd name="connsiteY4" fmla="*/ 20884 h 29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274" h="294824">
                  <a:moveTo>
                    <a:pt x="94293" y="20884"/>
                  </a:moveTo>
                  <a:lnTo>
                    <a:pt x="37785" y="18427"/>
                  </a:lnTo>
                  <a:cubicBezTo>
                    <a:pt x="10760" y="99503"/>
                    <a:pt x="13217" y="195321"/>
                    <a:pt x="37785" y="273942"/>
                  </a:cubicBezTo>
                  <a:lnTo>
                    <a:pt x="96750" y="276398"/>
                  </a:lnTo>
                  <a:cubicBezTo>
                    <a:pt x="79552" y="190408"/>
                    <a:pt x="72182" y="101960"/>
                    <a:pt x="94293" y="20884"/>
                  </a:cubicBezTo>
                  <a:close/>
                </a:path>
              </a:pathLst>
            </a:custGeom>
            <a:solidFill>
              <a:srgbClr val="FFCB7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38" name="Freeform: Shape 32">
              <a:extLst>
                <a:ext uri="{FF2B5EF4-FFF2-40B4-BE49-F238E27FC236}">
                  <a16:creationId xmlns:a16="http://schemas.microsoft.com/office/drawing/2014/main" id="{A76AD689-9471-300E-E9B4-9C067796629D}"/>
                </a:ext>
              </a:extLst>
            </p:cNvPr>
            <p:cNvSpPr/>
            <p:nvPr/>
          </p:nvSpPr>
          <p:spPr>
            <a:xfrm>
              <a:off x="10028312" y="5878068"/>
              <a:ext cx="147412" cy="294825"/>
            </a:xfrm>
            <a:custGeom>
              <a:avLst/>
              <a:gdLst>
                <a:gd name="connsiteX0" fmla="*/ 144139 w 147412"/>
                <a:gd name="connsiteY0" fmla="*/ 23340 h 294824"/>
                <a:gd name="connsiteX1" fmla="*/ 26209 w 147412"/>
                <a:gd name="connsiteY1" fmla="*/ 18427 h 294824"/>
                <a:gd name="connsiteX2" fmla="*/ 38493 w 147412"/>
                <a:gd name="connsiteY2" fmla="*/ 273941 h 294824"/>
                <a:gd name="connsiteX3" fmla="*/ 146596 w 147412"/>
                <a:gd name="connsiteY3" fmla="*/ 278855 h 294824"/>
                <a:gd name="connsiteX4" fmla="*/ 144139 w 147412"/>
                <a:gd name="connsiteY4" fmla="*/ 23340 h 29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412" h="294824">
                  <a:moveTo>
                    <a:pt x="144139" y="23340"/>
                  </a:moveTo>
                  <a:lnTo>
                    <a:pt x="26209" y="18427"/>
                  </a:lnTo>
                  <a:cubicBezTo>
                    <a:pt x="11468" y="104417"/>
                    <a:pt x="18838" y="192865"/>
                    <a:pt x="38493" y="273941"/>
                  </a:cubicBezTo>
                  <a:lnTo>
                    <a:pt x="146596" y="278855"/>
                  </a:lnTo>
                  <a:cubicBezTo>
                    <a:pt x="131854" y="195321"/>
                    <a:pt x="129398" y="106874"/>
                    <a:pt x="144139" y="23340"/>
                  </a:cubicBezTo>
                  <a:close/>
                </a:path>
              </a:pathLst>
            </a:custGeom>
            <a:solidFill>
              <a:srgbClr val="FFCB7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39" name="Freeform: Shape 33">
              <a:extLst>
                <a:ext uri="{FF2B5EF4-FFF2-40B4-BE49-F238E27FC236}">
                  <a16:creationId xmlns:a16="http://schemas.microsoft.com/office/drawing/2014/main" id="{3083FA70-8493-0FB5-57AE-0F96DEB4744E}"/>
                </a:ext>
              </a:extLst>
            </p:cNvPr>
            <p:cNvSpPr/>
            <p:nvPr/>
          </p:nvSpPr>
          <p:spPr>
            <a:xfrm>
              <a:off x="10147554" y="5787164"/>
              <a:ext cx="417668" cy="393100"/>
            </a:xfrm>
            <a:custGeom>
              <a:avLst/>
              <a:gdLst>
                <a:gd name="connsiteX0" fmla="*/ 417996 w 417668"/>
                <a:gd name="connsiteY0" fmla="*/ 232174 h 393099"/>
                <a:gd name="connsiteX1" fmla="*/ 113344 w 417668"/>
                <a:gd name="connsiteY1" fmla="*/ 345191 h 393099"/>
                <a:gd name="connsiteX2" fmla="*/ 115801 w 417668"/>
                <a:gd name="connsiteY2" fmla="*/ 156011 h 393099"/>
                <a:gd name="connsiteX3" fmla="*/ 115801 w 417668"/>
                <a:gd name="connsiteY3" fmla="*/ 156011 h 393099"/>
                <a:gd name="connsiteX4" fmla="*/ 415540 w 417668"/>
                <a:gd name="connsiteY4" fmla="*/ 52823 h 393099"/>
                <a:gd name="connsiteX5" fmla="*/ 417996 w 417668"/>
                <a:gd name="connsiteY5" fmla="*/ 18427 h 393099"/>
                <a:gd name="connsiteX6" fmla="*/ 133000 w 417668"/>
                <a:gd name="connsiteY6" fmla="*/ 121615 h 393099"/>
                <a:gd name="connsiteX7" fmla="*/ 27354 w 417668"/>
                <a:gd name="connsiteY7" fmla="*/ 116701 h 393099"/>
                <a:gd name="connsiteX8" fmla="*/ 29811 w 417668"/>
                <a:gd name="connsiteY8" fmla="*/ 372216 h 393099"/>
                <a:gd name="connsiteX9" fmla="*/ 123172 w 417668"/>
                <a:gd name="connsiteY9" fmla="*/ 377130 h 393099"/>
                <a:gd name="connsiteX10" fmla="*/ 123172 w 417668"/>
                <a:gd name="connsiteY10" fmla="*/ 377130 h 393099"/>
                <a:gd name="connsiteX11" fmla="*/ 123172 w 417668"/>
                <a:gd name="connsiteY11" fmla="*/ 377130 h 393099"/>
                <a:gd name="connsiteX12" fmla="*/ 420453 w 417668"/>
                <a:gd name="connsiteY12" fmla="*/ 269028 h 393099"/>
                <a:gd name="connsiteX13" fmla="*/ 417996 w 417668"/>
                <a:gd name="connsiteY13" fmla="*/ 232174 h 393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7668" h="393099">
                  <a:moveTo>
                    <a:pt x="417996" y="232174"/>
                  </a:moveTo>
                  <a:lnTo>
                    <a:pt x="113344" y="345191"/>
                  </a:lnTo>
                  <a:cubicBezTo>
                    <a:pt x="96147" y="249372"/>
                    <a:pt x="105974" y="187951"/>
                    <a:pt x="115801" y="156011"/>
                  </a:cubicBezTo>
                  <a:lnTo>
                    <a:pt x="115801" y="156011"/>
                  </a:lnTo>
                  <a:lnTo>
                    <a:pt x="415540" y="52823"/>
                  </a:lnTo>
                  <a:cubicBezTo>
                    <a:pt x="425367" y="38082"/>
                    <a:pt x="417996" y="18427"/>
                    <a:pt x="417996" y="18427"/>
                  </a:cubicBezTo>
                  <a:lnTo>
                    <a:pt x="133000" y="121615"/>
                  </a:lnTo>
                  <a:lnTo>
                    <a:pt x="27354" y="116701"/>
                  </a:lnTo>
                  <a:cubicBezTo>
                    <a:pt x="15069" y="200235"/>
                    <a:pt x="15069" y="286226"/>
                    <a:pt x="29811" y="372216"/>
                  </a:cubicBezTo>
                  <a:lnTo>
                    <a:pt x="123172" y="377130"/>
                  </a:lnTo>
                  <a:lnTo>
                    <a:pt x="123172" y="377130"/>
                  </a:lnTo>
                  <a:lnTo>
                    <a:pt x="123172" y="377130"/>
                  </a:lnTo>
                  <a:lnTo>
                    <a:pt x="420453" y="269028"/>
                  </a:lnTo>
                  <a:cubicBezTo>
                    <a:pt x="425367" y="251829"/>
                    <a:pt x="417996" y="232174"/>
                    <a:pt x="417996" y="232174"/>
                  </a:cubicBezTo>
                  <a:close/>
                </a:path>
              </a:pathLst>
            </a:custGeom>
            <a:solidFill>
              <a:srgbClr val="F17FB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40" name="Freeform: Shape 34">
              <a:extLst>
                <a:ext uri="{FF2B5EF4-FFF2-40B4-BE49-F238E27FC236}">
                  <a16:creationId xmlns:a16="http://schemas.microsoft.com/office/drawing/2014/main" id="{FDCEE4DB-714C-6DFC-56AB-53833366E2CD}"/>
                </a:ext>
              </a:extLst>
            </p:cNvPr>
            <p:cNvSpPr/>
            <p:nvPr/>
          </p:nvSpPr>
          <p:spPr>
            <a:xfrm>
              <a:off x="9614515" y="5860870"/>
              <a:ext cx="466806" cy="294825"/>
            </a:xfrm>
            <a:custGeom>
              <a:avLst/>
              <a:gdLst>
                <a:gd name="connsiteX0" fmla="*/ 440006 w 466805"/>
                <a:gd name="connsiteY0" fmla="*/ 35625 h 294824"/>
                <a:gd name="connsiteX1" fmla="*/ 216430 w 466805"/>
                <a:gd name="connsiteY1" fmla="*/ 25797 h 294824"/>
                <a:gd name="connsiteX2" fmla="*/ 103414 w 466805"/>
                <a:gd name="connsiteY2" fmla="*/ 20883 h 294824"/>
                <a:gd name="connsiteX3" fmla="*/ 32165 w 466805"/>
                <a:gd name="connsiteY3" fmla="*/ 18427 h 294824"/>
                <a:gd name="connsiteX4" fmla="*/ 34622 w 466805"/>
                <a:gd name="connsiteY4" fmla="*/ 273941 h 294824"/>
                <a:gd name="connsiteX5" fmla="*/ 113242 w 466805"/>
                <a:gd name="connsiteY5" fmla="*/ 276398 h 294824"/>
                <a:gd name="connsiteX6" fmla="*/ 209060 w 466805"/>
                <a:gd name="connsiteY6" fmla="*/ 281312 h 294824"/>
                <a:gd name="connsiteX7" fmla="*/ 452290 w 466805"/>
                <a:gd name="connsiteY7" fmla="*/ 291139 h 294824"/>
                <a:gd name="connsiteX8" fmla="*/ 440006 w 466805"/>
                <a:gd name="connsiteY8" fmla="*/ 35625 h 29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6805" h="294824">
                  <a:moveTo>
                    <a:pt x="440006" y="35625"/>
                  </a:moveTo>
                  <a:lnTo>
                    <a:pt x="216430" y="25797"/>
                  </a:lnTo>
                  <a:lnTo>
                    <a:pt x="103414" y="20883"/>
                  </a:lnTo>
                  <a:lnTo>
                    <a:pt x="32165" y="18427"/>
                  </a:lnTo>
                  <a:cubicBezTo>
                    <a:pt x="10053" y="99503"/>
                    <a:pt x="17424" y="187951"/>
                    <a:pt x="34622" y="273941"/>
                  </a:cubicBezTo>
                  <a:lnTo>
                    <a:pt x="113242" y="276398"/>
                  </a:lnTo>
                  <a:lnTo>
                    <a:pt x="209060" y="281312"/>
                  </a:lnTo>
                  <a:lnTo>
                    <a:pt x="452290" y="291139"/>
                  </a:lnTo>
                  <a:cubicBezTo>
                    <a:pt x="430179" y="210063"/>
                    <a:pt x="425265" y="121615"/>
                    <a:pt x="440006" y="35625"/>
                  </a:cubicBezTo>
                  <a:close/>
                </a:path>
              </a:pathLst>
            </a:custGeom>
            <a:solidFill>
              <a:srgbClr val="F17FB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41" name="Freeform: Shape 35">
              <a:extLst>
                <a:ext uri="{FF2B5EF4-FFF2-40B4-BE49-F238E27FC236}">
                  <a16:creationId xmlns:a16="http://schemas.microsoft.com/office/drawing/2014/main" id="{3D845FDD-6F51-FCF1-B88E-947FE8A04ED8}"/>
                </a:ext>
              </a:extLst>
            </p:cNvPr>
            <p:cNvSpPr/>
            <p:nvPr/>
          </p:nvSpPr>
          <p:spPr>
            <a:xfrm>
              <a:off x="9515237" y="5757681"/>
              <a:ext cx="1056455" cy="147412"/>
            </a:xfrm>
            <a:custGeom>
              <a:avLst/>
              <a:gdLst>
                <a:gd name="connsiteX0" fmla="*/ 18427 w 1056455"/>
                <a:gd name="connsiteY0" fmla="*/ 116701 h 147412"/>
                <a:gd name="connsiteX1" fmla="*/ 379587 w 1056455"/>
                <a:gd name="connsiteY1" fmla="*/ 18427 h 147412"/>
                <a:gd name="connsiteX2" fmla="*/ 1047856 w 1056455"/>
                <a:gd name="connsiteY2" fmla="*/ 45452 h 147412"/>
                <a:gd name="connsiteX3" fmla="*/ 762859 w 1056455"/>
                <a:gd name="connsiteY3" fmla="*/ 148641 h 14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6455" h="147412">
                  <a:moveTo>
                    <a:pt x="18427" y="116701"/>
                  </a:moveTo>
                  <a:lnTo>
                    <a:pt x="379587" y="18427"/>
                  </a:lnTo>
                  <a:lnTo>
                    <a:pt x="1047856" y="45452"/>
                  </a:lnTo>
                  <a:lnTo>
                    <a:pt x="762859" y="148641"/>
                  </a:lnTo>
                  <a:close/>
                </a:path>
              </a:pathLst>
            </a:custGeom>
            <a:solidFill>
              <a:srgbClr val="F0678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42" name="Freeform: Shape 36">
              <a:extLst>
                <a:ext uri="{FF2B5EF4-FFF2-40B4-BE49-F238E27FC236}">
                  <a16:creationId xmlns:a16="http://schemas.microsoft.com/office/drawing/2014/main" id="{550BB01A-5617-D76B-73DD-16186D1749BD}"/>
                </a:ext>
              </a:extLst>
            </p:cNvPr>
            <p:cNvSpPr/>
            <p:nvPr/>
          </p:nvSpPr>
          <p:spPr>
            <a:xfrm>
              <a:off x="7928548" y="5625010"/>
              <a:ext cx="1474124" cy="737062"/>
            </a:xfrm>
            <a:custGeom>
              <a:avLst/>
              <a:gdLst>
                <a:gd name="connsiteX0" fmla="*/ 1189904 w 1474123"/>
                <a:gd name="connsiteY0" fmla="*/ 94590 h 737061"/>
                <a:gd name="connsiteX1" fmla="*/ 293146 w 1474123"/>
                <a:gd name="connsiteY1" fmla="*/ 87219 h 737061"/>
                <a:gd name="connsiteX2" fmla="*/ 116251 w 1474123"/>
                <a:gd name="connsiteY2" fmla="*/ 18427 h 737061"/>
                <a:gd name="connsiteX3" fmla="*/ 300516 w 1474123"/>
                <a:gd name="connsiteY3" fmla="*/ 654757 h 737061"/>
                <a:gd name="connsiteX4" fmla="*/ 1440506 w 1474123"/>
                <a:gd name="connsiteY4" fmla="*/ 541741 h 737061"/>
                <a:gd name="connsiteX5" fmla="*/ 1189904 w 1474123"/>
                <a:gd name="connsiteY5" fmla="*/ 94590 h 737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4123" h="737061">
                  <a:moveTo>
                    <a:pt x="1189904" y="94590"/>
                  </a:moveTo>
                  <a:cubicBezTo>
                    <a:pt x="1189904" y="94590"/>
                    <a:pt x="809089" y="305881"/>
                    <a:pt x="293146" y="87219"/>
                  </a:cubicBezTo>
                  <a:lnTo>
                    <a:pt x="116251" y="18427"/>
                  </a:lnTo>
                  <a:cubicBezTo>
                    <a:pt x="116251" y="18427"/>
                    <a:pt x="-198229" y="492603"/>
                    <a:pt x="300516" y="654757"/>
                  </a:cubicBezTo>
                  <a:cubicBezTo>
                    <a:pt x="799262" y="816911"/>
                    <a:pt x="1369256" y="644929"/>
                    <a:pt x="1440506" y="541741"/>
                  </a:cubicBezTo>
                  <a:cubicBezTo>
                    <a:pt x="1514212" y="438552"/>
                    <a:pt x="1425764" y="101960"/>
                    <a:pt x="1189904" y="9459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43" name="Freeform: Shape 37">
              <a:extLst>
                <a:ext uri="{FF2B5EF4-FFF2-40B4-BE49-F238E27FC236}">
                  <a16:creationId xmlns:a16="http://schemas.microsoft.com/office/drawing/2014/main" id="{409A04D8-6862-2190-C9A5-45E6FCCADF77}"/>
                </a:ext>
              </a:extLst>
            </p:cNvPr>
            <p:cNvSpPr/>
            <p:nvPr/>
          </p:nvSpPr>
          <p:spPr>
            <a:xfrm>
              <a:off x="8313826" y="5902637"/>
              <a:ext cx="958180" cy="638787"/>
            </a:xfrm>
            <a:custGeom>
              <a:avLst/>
              <a:gdLst>
                <a:gd name="connsiteX0" fmla="*/ 460664 w 958180"/>
                <a:gd name="connsiteY0" fmla="*/ 42995 h 638786"/>
                <a:gd name="connsiteX1" fmla="*/ 18427 w 958180"/>
                <a:gd name="connsiteY1" fmla="*/ 332906 h 638786"/>
                <a:gd name="connsiteX2" fmla="*/ 168296 w 958180"/>
                <a:gd name="connsiteY2" fmla="*/ 642472 h 638786"/>
                <a:gd name="connsiteX3" fmla="*/ 807083 w 958180"/>
                <a:gd name="connsiteY3" fmla="*/ 342734 h 638786"/>
                <a:gd name="connsiteX4" fmla="*/ 959409 w 958180"/>
                <a:gd name="connsiteY4" fmla="*/ 264114 h 638786"/>
                <a:gd name="connsiteX5" fmla="*/ 497517 w 958180"/>
                <a:gd name="connsiteY5" fmla="*/ 18427 h 638786"/>
                <a:gd name="connsiteX6" fmla="*/ 460664 w 958180"/>
                <a:gd name="connsiteY6" fmla="*/ 42995 h 638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8180" h="638786">
                  <a:moveTo>
                    <a:pt x="460664" y="42995"/>
                  </a:moveTo>
                  <a:lnTo>
                    <a:pt x="18427" y="332906"/>
                  </a:lnTo>
                  <a:lnTo>
                    <a:pt x="168296" y="642472"/>
                  </a:lnTo>
                  <a:lnTo>
                    <a:pt x="807083" y="342734"/>
                  </a:lnTo>
                  <a:lnTo>
                    <a:pt x="959409" y="264114"/>
                  </a:lnTo>
                  <a:cubicBezTo>
                    <a:pt x="794798" y="207606"/>
                    <a:pt x="635102" y="119158"/>
                    <a:pt x="497517" y="18427"/>
                  </a:cubicBezTo>
                  <a:lnTo>
                    <a:pt x="460664" y="4299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44" name="Freeform: Shape 38">
              <a:extLst>
                <a:ext uri="{FF2B5EF4-FFF2-40B4-BE49-F238E27FC236}">
                  <a16:creationId xmlns:a16="http://schemas.microsoft.com/office/drawing/2014/main" id="{185847DA-9A06-2D22-01F2-2E82B3A9C8AE}"/>
                </a:ext>
              </a:extLst>
            </p:cNvPr>
            <p:cNvSpPr/>
            <p:nvPr/>
          </p:nvSpPr>
          <p:spPr>
            <a:xfrm>
              <a:off x="8792917" y="5622328"/>
              <a:ext cx="712493" cy="540512"/>
            </a:xfrm>
            <a:custGeom>
              <a:avLst/>
              <a:gdLst>
                <a:gd name="connsiteX0" fmla="*/ 603162 w 712493"/>
                <a:gd name="connsiteY0" fmla="*/ 57961 h 540512"/>
                <a:gd name="connsiteX1" fmla="*/ 394328 w 712493"/>
                <a:gd name="connsiteY1" fmla="*/ 53048 h 540512"/>
                <a:gd name="connsiteX2" fmla="*/ 18427 w 712493"/>
                <a:gd name="connsiteY2" fmla="*/ 298735 h 540512"/>
                <a:gd name="connsiteX3" fmla="*/ 480319 w 712493"/>
                <a:gd name="connsiteY3" fmla="*/ 544422 h 540512"/>
                <a:gd name="connsiteX4" fmla="*/ 605619 w 712493"/>
                <a:gd name="connsiteY4" fmla="*/ 480543 h 540512"/>
                <a:gd name="connsiteX5" fmla="*/ 603162 w 712493"/>
                <a:gd name="connsiteY5" fmla="*/ 57961 h 54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493" h="540512">
                  <a:moveTo>
                    <a:pt x="603162" y="57961"/>
                  </a:moveTo>
                  <a:cubicBezTo>
                    <a:pt x="522085" y="-28029"/>
                    <a:pt x="394328" y="53048"/>
                    <a:pt x="394328" y="53048"/>
                  </a:cubicBezTo>
                  <a:lnTo>
                    <a:pt x="18427" y="298735"/>
                  </a:lnTo>
                  <a:cubicBezTo>
                    <a:pt x="158469" y="399467"/>
                    <a:pt x="315708" y="487914"/>
                    <a:pt x="480319" y="544422"/>
                  </a:cubicBezTo>
                  <a:lnTo>
                    <a:pt x="605619" y="480543"/>
                  </a:lnTo>
                  <a:cubicBezTo>
                    <a:pt x="605619" y="480543"/>
                    <a:pt x="856220" y="323304"/>
                    <a:pt x="603162" y="5796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45" name="Freeform: Shape 39">
              <a:extLst>
                <a:ext uri="{FF2B5EF4-FFF2-40B4-BE49-F238E27FC236}">
                  <a16:creationId xmlns:a16="http://schemas.microsoft.com/office/drawing/2014/main" id="{A2BB42F3-63E4-A7B6-E327-CBEDCBE97114}"/>
                </a:ext>
              </a:extLst>
            </p:cNvPr>
            <p:cNvSpPr/>
            <p:nvPr/>
          </p:nvSpPr>
          <p:spPr>
            <a:xfrm>
              <a:off x="7836717" y="6219689"/>
              <a:ext cx="687924" cy="368531"/>
            </a:xfrm>
            <a:custGeom>
              <a:avLst/>
              <a:gdLst>
                <a:gd name="connsiteX0" fmla="*/ 478338 w 687924"/>
                <a:gd name="connsiteY0" fmla="*/ 23225 h 368530"/>
                <a:gd name="connsiteX1" fmla="*/ 650319 w 687924"/>
                <a:gd name="connsiteY1" fmla="*/ 335248 h 368530"/>
                <a:gd name="connsiteX2" fmla="*/ 28730 w 687924"/>
                <a:gd name="connsiteY2" fmla="*/ 190292 h 368530"/>
                <a:gd name="connsiteX3" fmla="*/ 478338 w 687924"/>
                <a:gd name="connsiteY3" fmla="*/ 23225 h 36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7924" h="368530">
                  <a:moveTo>
                    <a:pt x="478338" y="23225"/>
                  </a:moveTo>
                  <a:cubicBezTo>
                    <a:pt x="534846" y="453178"/>
                    <a:pt x="770706" y="246801"/>
                    <a:pt x="650319" y="335248"/>
                  </a:cubicBezTo>
                  <a:cubicBezTo>
                    <a:pt x="650319" y="335248"/>
                    <a:pt x="129462" y="433522"/>
                    <a:pt x="28730" y="190292"/>
                  </a:cubicBezTo>
                  <a:cubicBezTo>
                    <a:pt x="-62174" y="-25912"/>
                    <a:pt x="478338" y="23225"/>
                    <a:pt x="478338" y="23225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46" name="Freeform: Shape 40">
              <a:extLst>
                <a:ext uri="{FF2B5EF4-FFF2-40B4-BE49-F238E27FC236}">
                  <a16:creationId xmlns:a16="http://schemas.microsoft.com/office/drawing/2014/main" id="{9F51B9F0-E71E-849A-FE29-53A5E6327E22}"/>
                </a:ext>
              </a:extLst>
            </p:cNvPr>
            <p:cNvSpPr/>
            <p:nvPr/>
          </p:nvSpPr>
          <p:spPr>
            <a:xfrm>
              <a:off x="8016545" y="6205360"/>
              <a:ext cx="491375" cy="368531"/>
            </a:xfrm>
            <a:custGeom>
              <a:avLst/>
              <a:gdLst>
                <a:gd name="connsiteX0" fmla="*/ 158468 w 491374"/>
                <a:gd name="connsiteY0" fmla="*/ 347120 h 368530"/>
                <a:gd name="connsiteX1" fmla="*/ 480319 w 491374"/>
                <a:gd name="connsiteY1" fmla="*/ 332379 h 368530"/>
                <a:gd name="connsiteX2" fmla="*/ 327992 w 491374"/>
                <a:gd name="connsiteY2" fmla="*/ 22812 h 368530"/>
                <a:gd name="connsiteX3" fmla="*/ 18427 w 491374"/>
                <a:gd name="connsiteY3" fmla="*/ 32640 h 368530"/>
                <a:gd name="connsiteX4" fmla="*/ 158468 w 491374"/>
                <a:gd name="connsiteY4" fmla="*/ 347120 h 36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374" h="368530">
                  <a:moveTo>
                    <a:pt x="158468" y="347120"/>
                  </a:moveTo>
                  <a:cubicBezTo>
                    <a:pt x="318165" y="364318"/>
                    <a:pt x="480319" y="332379"/>
                    <a:pt x="480319" y="332379"/>
                  </a:cubicBezTo>
                  <a:cubicBezTo>
                    <a:pt x="401698" y="239017"/>
                    <a:pt x="327992" y="22812"/>
                    <a:pt x="327992" y="22812"/>
                  </a:cubicBezTo>
                  <a:cubicBezTo>
                    <a:pt x="327992" y="22812"/>
                    <a:pt x="153555" y="8071"/>
                    <a:pt x="18427" y="32640"/>
                  </a:cubicBezTo>
                  <a:cubicBezTo>
                    <a:pt x="104417" y="118630"/>
                    <a:pt x="146184" y="229190"/>
                    <a:pt x="158468" y="347120"/>
                  </a:cubicBezTo>
                  <a:close/>
                </a:path>
              </a:pathLst>
            </a:custGeom>
            <a:solidFill>
              <a:srgbClr val="EBE9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47" name="Freeform: Shape 41">
              <a:extLst>
                <a:ext uri="{FF2B5EF4-FFF2-40B4-BE49-F238E27FC236}">
                  <a16:creationId xmlns:a16="http://schemas.microsoft.com/office/drawing/2014/main" id="{AA2533EC-7A61-CD79-87D3-1C754D97FCB9}"/>
                </a:ext>
              </a:extLst>
            </p:cNvPr>
            <p:cNvSpPr/>
            <p:nvPr/>
          </p:nvSpPr>
          <p:spPr>
            <a:xfrm>
              <a:off x="8286129" y="6156709"/>
              <a:ext cx="270256" cy="270256"/>
            </a:xfrm>
            <a:custGeom>
              <a:avLst/>
              <a:gdLst>
                <a:gd name="connsiteX0" fmla="*/ 36296 w 270255"/>
                <a:gd name="connsiteY0" fmla="*/ 194307 h 270256"/>
                <a:gd name="connsiteX1" fmla="*/ 200907 w 270255"/>
                <a:gd name="connsiteY1" fmla="*/ 218876 h 270256"/>
                <a:gd name="connsiteX2" fmla="*/ 205820 w 270255"/>
                <a:gd name="connsiteY2" fmla="*/ 174653 h 270256"/>
                <a:gd name="connsiteX3" fmla="*/ 149312 w 270255"/>
                <a:gd name="connsiteY3" fmla="*/ 177109 h 270256"/>
                <a:gd name="connsiteX4" fmla="*/ 41210 w 270255"/>
                <a:gd name="connsiteY4" fmla="*/ 213962 h 270256"/>
                <a:gd name="connsiteX5" fmla="*/ 28925 w 270255"/>
                <a:gd name="connsiteY5" fmla="*/ 186937 h 270256"/>
                <a:gd name="connsiteX6" fmla="*/ 132114 w 270255"/>
                <a:gd name="connsiteY6" fmla="*/ 142713 h 270256"/>
                <a:gd name="connsiteX7" fmla="*/ 203364 w 270255"/>
                <a:gd name="connsiteY7" fmla="*/ 46895 h 270256"/>
                <a:gd name="connsiteX8" fmla="*/ 110002 w 270255"/>
                <a:gd name="connsiteY8" fmla="*/ 125515 h 270256"/>
                <a:gd name="connsiteX9" fmla="*/ 48580 w 270255"/>
                <a:gd name="connsiteY9" fmla="*/ 211506 h 270256"/>
                <a:gd name="connsiteX10" fmla="*/ 21555 w 270255"/>
                <a:gd name="connsiteY10" fmla="*/ 191850 h 270256"/>
                <a:gd name="connsiteX11" fmla="*/ 232846 w 270255"/>
                <a:gd name="connsiteY11" fmla="*/ 29697 h 270256"/>
                <a:gd name="connsiteX12" fmla="*/ 41210 w 270255"/>
                <a:gd name="connsiteY12" fmla="*/ 213962 h 270256"/>
                <a:gd name="connsiteX13" fmla="*/ 28925 w 270255"/>
                <a:gd name="connsiteY13" fmla="*/ 186937 h 270256"/>
                <a:gd name="connsiteX14" fmla="*/ 203364 w 270255"/>
                <a:gd name="connsiteY14" fmla="*/ 145170 h 270256"/>
                <a:gd name="connsiteX15" fmla="*/ 257415 w 270255"/>
                <a:gd name="connsiteY15" fmla="*/ 199221 h 270256"/>
                <a:gd name="connsiteX16" fmla="*/ 31382 w 270255"/>
                <a:gd name="connsiteY16" fmla="*/ 206592 h 270256"/>
                <a:gd name="connsiteX17" fmla="*/ 36296 w 270255"/>
                <a:gd name="connsiteY17" fmla="*/ 194307 h 270256"/>
                <a:gd name="connsiteX18" fmla="*/ 36296 w 270255"/>
                <a:gd name="connsiteY18" fmla="*/ 194307 h 2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0255" h="270256">
                  <a:moveTo>
                    <a:pt x="36296" y="194307"/>
                  </a:moveTo>
                  <a:cubicBezTo>
                    <a:pt x="85434" y="213962"/>
                    <a:pt x="149312" y="238531"/>
                    <a:pt x="200907" y="218876"/>
                  </a:cubicBezTo>
                  <a:cubicBezTo>
                    <a:pt x="223019" y="211506"/>
                    <a:pt x="230389" y="184480"/>
                    <a:pt x="205820" y="174653"/>
                  </a:cubicBezTo>
                  <a:cubicBezTo>
                    <a:pt x="188622" y="167281"/>
                    <a:pt x="164053" y="174653"/>
                    <a:pt x="149312" y="177109"/>
                  </a:cubicBezTo>
                  <a:cubicBezTo>
                    <a:pt x="112459" y="184480"/>
                    <a:pt x="75606" y="199221"/>
                    <a:pt x="41210" y="213962"/>
                  </a:cubicBezTo>
                  <a:cubicBezTo>
                    <a:pt x="36296" y="204135"/>
                    <a:pt x="33839" y="196764"/>
                    <a:pt x="28925" y="186937"/>
                  </a:cubicBezTo>
                  <a:cubicBezTo>
                    <a:pt x="63322" y="172195"/>
                    <a:pt x="97718" y="157454"/>
                    <a:pt x="132114" y="142713"/>
                  </a:cubicBezTo>
                  <a:cubicBezTo>
                    <a:pt x="144398" y="135342"/>
                    <a:pt x="269699" y="56722"/>
                    <a:pt x="203364" y="46895"/>
                  </a:cubicBezTo>
                  <a:cubicBezTo>
                    <a:pt x="168967" y="41981"/>
                    <a:pt x="127200" y="103403"/>
                    <a:pt x="110002" y="125515"/>
                  </a:cubicBezTo>
                  <a:cubicBezTo>
                    <a:pt x="87891" y="152540"/>
                    <a:pt x="68236" y="182023"/>
                    <a:pt x="48580" y="211506"/>
                  </a:cubicBezTo>
                  <a:cubicBezTo>
                    <a:pt x="36296" y="228703"/>
                    <a:pt x="9270" y="209049"/>
                    <a:pt x="21555" y="191850"/>
                  </a:cubicBezTo>
                  <a:cubicBezTo>
                    <a:pt x="53494" y="145170"/>
                    <a:pt x="159140" y="-26811"/>
                    <a:pt x="232846" y="29697"/>
                  </a:cubicBezTo>
                  <a:cubicBezTo>
                    <a:pt x="326207" y="103403"/>
                    <a:pt x="80520" y="196764"/>
                    <a:pt x="41210" y="213962"/>
                  </a:cubicBezTo>
                  <a:cubicBezTo>
                    <a:pt x="24012" y="221333"/>
                    <a:pt x="11727" y="194307"/>
                    <a:pt x="28925" y="186937"/>
                  </a:cubicBezTo>
                  <a:cubicBezTo>
                    <a:pt x="82977" y="162368"/>
                    <a:pt x="144398" y="140256"/>
                    <a:pt x="203364" y="145170"/>
                  </a:cubicBezTo>
                  <a:cubicBezTo>
                    <a:pt x="227932" y="147627"/>
                    <a:pt x="264785" y="169738"/>
                    <a:pt x="257415" y="199221"/>
                  </a:cubicBezTo>
                  <a:cubicBezTo>
                    <a:pt x="232846" y="297496"/>
                    <a:pt x="82977" y="238531"/>
                    <a:pt x="31382" y="206592"/>
                  </a:cubicBezTo>
                  <a:cubicBezTo>
                    <a:pt x="19098" y="201678"/>
                    <a:pt x="26469" y="189393"/>
                    <a:pt x="36296" y="194307"/>
                  </a:cubicBezTo>
                  <a:lnTo>
                    <a:pt x="36296" y="194307"/>
                  </a:ln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48" name="Freeform: Shape 42">
              <a:extLst>
                <a:ext uri="{FF2B5EF4-FFF2-40B4-BE49-F238E27FC236}">
                  <a16:creationId xmlns:a16="http://schemas.microsoft.com/office/drawing/2014/main" id="{23830CE1-1D0F-6814-A096-62DC8E3A10F8}"/>
                </a:ext>
              </a:extLst>
            </p:cNvPr>
            <p:cNvSpPr/>
            <p:nvPr/>
          </p:nvSpPr>
          <p:spPr>
            <a:xfrm>
              <a:off x="7864621" y="6219573"/>
              <a:ext cx="319393" cy="343962"/>
            </a:xfrm>
            <a:custGeom>
              <a:avLst/>
              <a:gdLst>
                <a:gd name="connsiteX0" fmla="*/ 170351 w 319393"/>
                <a:gd name="connsiteY0" fmla="*/ 18427 h 343962"/>
                <a:gd name="connsiteX1" fmla="*/ 27852 w 319393"/>
                <a:gd name="connsiteY1" fmla="*/ 175666 h 343962"/>
                <a:gd name="connsiteX2" fmla="*/ 310392 w 319393"/>
                <a:gd name="connsiteY2" fmla="*/ 332907 h 343962"/>
                <a:gd name="connsiteX3" fmla="*/ 170351 w 319393"/>
                <a:gd name="connsiteY3" fmla="*/ 18427 h 34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393" h="343962">
                  <a:moveTo>
                    <a:pt x="170351" y="18427"/>
                  </a:moveTo>
                  <a:cubicBezTo>
                    <a:pt x="67162" y="38082"/>
                    <a:pt x="-9001" y="82305"/>
                    <a:pt x="27852" y="175666"/>
                  </a:cubicBezTo>
                  <a:cubicBezTo>
                    <a:pt x="72076" y="278855"/>
                    <a:pt x="190006" y="320622"/>
                    <a:pt x="310392" y="332907"/>
                  </a:cubicBezTo>
                  <a:cubicBezTo>
                    <a:pt x="298108" y="214976"/>
                    <a:pt x="256341" y="104417"/>
                    <a:pt x="170351" y="18427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49" name="Freeform: Shape 43">
              <a:extLst>
                <a:ext uri="{FF2B5EF4-FFF2-40B4-BE49-F238E27FC236}">
                  <a16:creationId xmlns:a16="http://schemas.microsoft.com/office/drawing/2014/main" id="{D515F218-BE26-25C8-94C7-A2D23BA48451}"/>
                </a:ext>
              </a:extLst>
            </p:cNvPr>
            <p:cNvSpPr/>
            <p:nvPr/>
          </p:nvSpPr>
          <p:spPr>
            <a:xfrm>
              <a:off x="8212593" y="6231636"/>
              <a:ext cx="147412" cy="270256"/>
            </a:xfrm>
            <a:custGeom>
              <a:avLst/>
              <a:gdLst>
                <a:gd name="connsiteX0" fmla="*/ 18928 w 147412"/>
                <a:gd name="connsiteY0" fmla="*/ 23562 h 270256"/>
                <a:gd name="connsiteX1" fmla="*/ 134401 w 147412"/>
                <a:gd name="connsiteY1" fmla="*/ 271706 h 270256"/>
                <a:gd name="connsiteX2" fmla="*/ 144228 w 147412"/>
                <a:gd name="connsiteY2" fmla="*/ 271706 h 270256"/>
                <a:gd name="connsiteX3" fmla="*/ 23842 w 147412"/>
                <a:gd name="connsiteY3" fmla="*/ 21105 h 270256"/>
                <a:gd name="connsiteX4" fmla="*/ 18928 w 147412"/>
                <a:gd name="connsiteY4" fmla="*/ 23562 h 270256"/>
                <a:gd name="connsiteX5" fmla="*/ 18928 w 147412"/>
                <a:gd name="connsiteY5" fmla="*/ 23562 h 2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412" h="270256">
                  <a:moveTo>
                    <a:pt x="18928" y="23562"/>
                  </a:moveTo>
                  <a:cubicBezTo>
                    <a:pt x="68065" y="104638"/>
                    <a:pt x="122117" y="175888"/>
                    <a:pt x="134401" y="271706"/>
                  </a:cubicBezTo>
                  <a:cubicBezTo>
                    <a:pt x="134401" y="276620"/>
                    <a:pt x="146685" y="276620"/>
                    <a:pt x="144228" y="271706"/>
                  </a:cubicBezTo>
                  <a:cubicBezTo>
                    <a:pt x="139315" y="175888"/>
                    <a:pt x="75436" y="97268"/>
                    <a:pt x="23842" y="21105"/>
                  </a:cubicBezTo>
                  <a:cubicBezTo>
                    <a:pt x="23842" y="16191"/>
                    <a:pt x="16471" y="18648"/>
                    <a:pt x="18928" y="23562"/>
                  </a:cubicBezTo>
                  <a:lnTo>
                    <a:pt x="18928" y="23562"/>
                  </a:ln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50" name="Freeform: Shape 44">
              <a:extLst>
                <a:ext uri="{FF2B5EF4-FFF2-40B4-BE49-F238E27FC236}">
                  <a16:creationId xmlns:a16="http://schemas.microsoft.com/office/drawing/2014/main" id="{F0DCF2B6-EB85-90D3-E277-44E7588F3110}"/>
                </a:ext>
              </a:extLst>
            </p:cNvPr>
            <p:cNvSpPr/>
            <p:nvPr/>
          </p:nvSpPr>
          <p:spPr>
            <a:xfrm>
              <a:off x="8133974" y="6239583"/>
              <a:ext cx="147412" cy="270256"/>
            </a:xfrm>
            <a:custGeom>
              <a:avLst/>
              <a:gdLst>
                <a:gd name="connsiteX0" fmla="*/ 18928 w 147412"/>
                <a:gd name="connsiteY0" fmla="*/ 22986 h 270256"/>
                <a:gd name="connsiteX1" fmla="*/ 134401 w 147412"/>
                <a:gd name="connsiteY1" fmla="*/ 271130 h 270256"/>
                <a:gd name="connsiteX2" fmla="*/ 144228 w 147412"/>
                <a:gd name="connsiteY2" fmla="*/ 271130 h 270256"/>
                <a:gd name="connsiteX3" fmla="*/ 23842 w 147412"/>
                <a:gd name="connsiteY3" fmla="*/ 20529 h 270256"/>
                <a:gd name="connsiteX4" fmla="*/ 18928 w 147412"/>
                <a:gd name="connsiteY4" fmla="*/ 22986 h 270256"/>
                <a:gd name="connsiteX5" fmla="*/ 18928 w 147412"/>
                <a:gd name="connsiteY5" fmla="*/ 22986 h 2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412" h="270256">
                  <a:moveTo>
                    <a:pt x="18928" y="22986"/>
                  </a:moveTo>
                  <a:cubicBezTo>
                    <a:pt x="68065" y="104063"/>
                    <a:pt x="122117" y="175312"/>
                    <a:pt x="134401" y="271130"/>
                  </a:cubicBezTo>
                  <a:cubicBezTo>
                    <a:pt x="134401" y="276044"/>
                    <a:pt x="146685" y="276044"/>
                    <a:pt x="144228" y="271130"/>
                  </a:cubicBezTo>
                  <a:cubicBezTo>
                    <a:pt x="139315" y="175312"/>
                    <a:pt x="75436" y="96692"/>
                    <a:pt x="23842" y="20529"/>
                  </a:cubicBezTo>
                  <a:cubicBezTo>
                    <a:pt x="23842" y="15615"/>
                    <a:pt x="16471" y="20529"/>
                    <a:pt x="18928" y="22986"/>
                  </a:cubicBezTo>
                  <a:lnTo>
                    <a:pt x="18928" y="22986"/>
                  </a:ln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51" name="Freeform: Shape 45">
              <a:extLst>
                <a:ext uri="{FF2B5EF4-FFF2-40B4-BE49-F238E27FC236}">
                  <a16:creationId xmlns:a16="http://schemas.microsoft.com/office/drawing/2014/main" id="{DC5B4564-1241-C230-3CFB-EBA1A6EDD59B}"/>
                </a:ext>
              </a:extLst>
            </p:cNvPr>
            <p:cNvSpPr/>
            <p:nvPr/>
          </p:nvSpPr>
          <p:spPr>
            <a:xfrm>
              <a:off x="7795530" y="5848586"/>
              <a:ext cx="1203868" cy="687924"/>
            </a:xfrm>
            <a:custGeom>
              <a:avLst/>
              <a:gdLst>
                <a:gd name="connsiteX0" fmla="*/ 128882 w 1203867"/>
                <a:gd name="connsiteY0" fmla="*/ 254286 h 687924"/>
                <a:gd name="connsiteX1" fmla="*/ 445818 w 1203867"/>
                <a:gd name="connsiteY1" fmla="*/ 384500 h 687924"/>
                <a:gd name="connsiteX2" fmla="*/ 1084605 w 1203867"/>
                <a:gd name="connsiteY2" fmla="*/ 684239 h 687924"/>
                <a:gd name="connsiteX3" fmla="*/ 1195165 w 1203867"/>
                <a:gd name="connsiteY3" fmla="*/ 455750 h 687924"/>
                <a:gd name="connsiteX4" fmla="*/ 23236 w 1203867"/>
                <a:gd name="connsiteY4" fmla="*/ 18427 h 687924"/>
                <a:gd name="connsiteX5" fmla="*/ 128882 w 1203867"/>
                <a:gd name="connsiteY5" fmla="*/ 254286 h 68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3867" h="687924">
                  <a:moveTo>
                    <a:pt x="128882" y="254286"/>
                  </a:moveTo>
                  <a:lnTo>
                    <a:pt x="445818" y="384500"/>
                  </a:lnTo>
                  <a:lnTo>
                    <a:pt x="1084605" y="684239"/>
                  </a:lnTo>
                  <a:lnTo>
                    <a:pt x="1195165" y="455750"/>
                  </a:lnTo>
                  <a:cubicBezTo>
                    <a:pt x="779953" y="445923"/>
                    <a:pt x="345087" y="291139"/>
                    <a:pt x="23236" y="18427"/>
                  </a:cubicBezTo>
                  <a:cubicBezTo>
                    <a:pt x="-8703" y="168296"/>
                    <a:pt x="128882" y="254286"/>
                    <a:pt x="128882" y="254286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52" name="Freeform: Shape 46">
              <a:extLst>
                <a:ext uri="{FF2B5EF4-FFF2-40B4-BE49-F238E27FC236}">
                  <a16:creationId xmlns:a16="http://schemas.microsoft.com/office/drawing/2014/main" id="{A0B134FE-CEFF-F38D-C2A1-5ED239671E56}"/>
                </a:ext>
              </a:extLst>
            </p:cNvPr>
            <p:cNvSpPr/>
            <p:nvPr/>
          </p:nvSpPr>
          <p:spPr>
            <a:xfrm>
              <a:off x="7800340" y="5622328"/>
              <a:ext cx="1228436" cy="687924"/>
            </a:xfrm>
            <a:custGeom>
              <a:avLst/>
              <a:gdLst>
                <a:gd name="connsiteX0" fmla="*/ 787428 w 1228436"/>
                <a:gd name="connsiteY0" fmla="*/ 308562 h 687924"/>
                <a:gd name="connsiteX1" fmla="*/ 335363 w 1228436"/>
                <a:gd name="connsiteY1" fmla="*/ 53048 h 687924"/>
                <a:gd name="connsiteX2" fmla="*/ 126529 w 1228436"/>
                <a:gd name="connsiteY2" fmla="*/ 57961 h 687924"/>
                <a:gd name="connsiteX3" fmla="*/ 18427 w 1228436"/>
                <a:gd name="connsiteY3" fmla="*/ 242227 h 687924"/>
                <a:gd name="connsiteX4" fmla="*/ 1190355 w 1228436"/>
                <a:gd name="connsiteY4" fmla="*/ 679550 h 687924"/>
                <a:gd name="connsiteX5" fmla="*/ 1229665 w 1228436"/>
                <a:gd name="connsiteY5" fmla="*/ 598473 h 687924"/>
                <a:gd name="connsiteX6" fmla="*/ 787428 w 1228436"/>
                <a:gd name="connsiteY6" fmla="*/ 308562 h 68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8436" h="687924">
                  <a:moveTo>
                    <a:pt x="787428" y="308562"/>
                  </a:moveTo>
                  <a:lnTo>
                    <a:pt x="335363" y="53048"/>
                  </a:lnTo>
                  <a:cubicBezTo>
                    <a:pt x="335363" y="53048"/>
                    <a:pt x="207606" y="-28029"/>
                    <a:pt x="126529" y="57961"/>
                  </a:cubicBezTo>
                  <a:cubicBezTo>
                    <a:pt x="60193" y="126754"/>
                    <a:pt x="28254" y="188176"/>
                    <a:pt x="18427" y="242227"/>
                  </a:cubicBezTo>
                  <a:cubicBezTo>
                    <a:pt x="340277" y="517397"/>
                    <a:pt x="777600" y="669723"/>
                    <a:pt x="1190355" y="679550"/>
                  </a:cubicBezTo>
                  <a:lnTo>
                    <a:pt x="1229665" y="598473"/>
                  </a:lnTo>
                  <a:lnTo>
                    <a:pt x="787428" y="308562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53" name="Freeform: Shape 47">
              <a:extLst>
                <a:ext uri="{FF2B5EF4-FFF2-40B4-BE49-F238E27FC236}">
                  <a16:creationId xmlns:a16="http://schemas.microsoft.com/office/drawing/2014/main" id="{F12FACE4-7EFE-F493-1BBB-DF39C784F32D}"/>
                </a:ext>
              </a:extLst>
            </p:cNvPr>
            <p:cNvSpPr/>
            <p:nvPr/>
          </p:nvSpPr>
          <p:spPr>
            <a:xfrm>
              <a:off x="8823027" y="6204947"/>
              <a:ext cx="687924" cy="368531"/>
            </a:xfrm>
            <a:custGeom>
              <a:avLst/>
              <a:gdLst>
                <a:gd name="connsiteX0" fmla="*/ 224176 w 687924"/>
                <a:gd name="connsiteY0" fmla="*/ 23225 h 368530"/>
                <a:gd name="connsiteX1" fmla="*/ 52195 w 687924"/>
                <a:gd name="connsiteY1" fmla="*/ 335248 h 368530"/>
                <a:gd name="connsiteX2" fmla="*/ 673784 w 687924"/>
                <a:gd name="connsiteY2" fmla="*/ 190292 h 368530"/>
                <a:gd name="connsiteX3" fmla="*/ 224176 w 687924"/>
                <a:gd name="connsiteY3" fmla="*/ 23225 h 36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7924" h="368530">
                  <a:moveTo>
                    <a:pt x="224176" y="23225"/>
                  </a:moveTo>
                  <a:cubicBezTo>
                    <a:pt x="167668" y="453178"/>
                    <a:pt x="-68191" y="246801"/>
                    <a:pt x="52195" y="335248"/>
                  </a:cubicBezTo>
                  <a:cubicBezTo>
                    <a:pt x="52195" y="335248"/>
                    <a:pt x="573052" y="433523"/>
                    <a:pt x="673784" y="190292"/>
                  </a:cubicBezTo>
                  <a:cubicBezTo>
                    <a:pt x="767145" y="-25912"/>
                    <a:pt x="224176" y="23225"/>
                    <a:pt x="224176" y="23225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54" name="Freeform: Shape 48">
              <a:extLst>
                <a:ext uri="{FF2B5EF4-FFF2-40B4-BE49-F238E27FC236}">
                  <a16:creationId xmlns:a16="http://schemas.microsoft.com/office/drawing/2014/main" id="{2CDCAFF8-AEB9-16A6-56C4-6D5E69C19264}"/>
                </a:ext>
              </a:extLst>
            </p:cNvPr>
            <p:cNvSpPr/>
            <p:nvPr/>
          </p:nvSpPr>
          <p:spPr>
            <a:xfrm>
              <a:off x="8846968" y="6190619"/>
              <a:ext cx="491375" cy="368531"/>
            </a:xfrm>
            <a:custGeom>
              <a:avLst/>
              <a:gdLst>
                <a:gd name="connsiteX0" fmla="*/ 340277 w 491374"/>
                <a:gd name="connsiteY0" fmla="*/ 347120 h 368530"/>
                <a:gd name="connsiteX1" fmla="*/ 18427 w 491374"/>
                <a:gd name="connsiteY1" fmla="*/ 332378 h 368530"/>
                <a:gd name="connsiteX2" fmla="*/ 170753 w 491374"/>
                <a:gd name="connsiteY2" fmla="*/ 22812 h 368530"/>
                <a:gd name="connsiteX3" fmla="*/ 480318 w 491374"/>
                <a:gd name="connsiteY3" fmla="*/ 32640 h 368530"/>
                <a:gd name="connsiteX4" fmla="*/ 340277 w 491374"/>
                <a:gd name="connsiteY4" fmla="*/ 347120 h 36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374" h="368530">
                  <a:moveTo>
                    <a:pt x="340277" y="347120"/>
                  </a:moveTo>
                  <a:cubicBezTo>
                    <a:pt x="180580" y="364317"/>
                    <a:pt x="18427" y="332378"/>
                    <a:pt x="18427" y="332378"/>
                  </a:cubicBezTo>
                  <a:cubicBezTo>
                    <a:pt x="97046" y="239017"/>
                    <a:pt x="170753" y="22812"/>
                    <a:pt x="170753" y="22812"/>
                  </a:cubicBezTo>
                  <a:cubicBezTo>
                    <a:pt x="170753" y="22812"/>
                    <a:pt x="345190" y="8071"/>
                    <a:pt x="480318" y="32640"/>
                  </a:cubicBezTo>
                  <a:cubicBezTo>
                    <a:pt x="396785" y="118630"/>
                    <a:pt x="352561" y="229189"/>
                    <a:pt x="340277" y="347120"/>
                  </a:cubicBezTo>
                  <a:close/>
                </a:path>
              </a:pathLst>
            </a:custGeom>
            <a:solidFill>
              <a:srgbClr val="EBE9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55" name="Freeform: Shape 49">
              <a:extLst>
                <a:ext uri="{FF2B5EF4-FFF2-40B4-BE49-F238E27FC236}">
                  <a16:creationId xmlns:a16="http://schemas.microsoft.com/office/drawing/2014/main" id="{E514FAF7-F406-AB65-DC68-AFD2F43ABC24}"/>
                </a:ext>
              </a:extLst>
            </p:cNvPr>
            <p:cNvSpPr/>
            <p:nvPr/>
          </p:nvSpPr>
          <p:spPr>
            <a:xfrm>
              <a:off x="8801787" y="6141967"/>
              <a:ext cx="270256" cy="270256"/>
            </a:xfrm>
            <a:custGeom>
              <a:avLst/>
              <a:gdLst>
                <a:gd name="connsiteX0" fmla="*/ 240502 w 270255"/>
                <a:gd name="connsiteY0" fmla="*/ 194307 h 270256"/>
                <a:gd name="connsiteX1" fmla="*/ 75892 w 270255"/>
                <a:gd name="connsiteY1" fmla="*/ 218876 h 270256"/>
                <a:gd name="connsiteX2" fmla="*/ 70978 w 270255"/>
                <a:gd name="connsiteY2" fmla="*/ 174653 h 270256"/>
                <a:gd name="connsiteX3" fmla="*/ 127486 w 270255"/>
                <a:gd name="connsiteY3" fmla="*/ 177110 h 270256"/>
                <a:gd name="connsiteX4" fmla="*/ 235588 w 270255"/>
                <a:gd name="connsiteY4" fmla="*/ 213963 h 270256"/>
                <a:gd name="connsiteX5" fmla="*/ 247873 w 270255"/>
                <a:gd name="connsiteY5" fmla="*/ 186937 h 270256"/>
                <a:gd name="connsiteX6" fmla="*/ 144684 w 270255"/>
                <a:gd name="connsiteY6" fmla="*/ 142713 h 270256"/>
                <a:gd name="connsiteX7" fmla="*/ 73435 w 270255"/>
                <a:gd name="connsiteY7" fmla="*/ 46895 h 270256"/>
                <a:gd name="connsiteX8" fmla="*/ 166796 w 270255"/>
                <a:gd name="connsiteY8" fmla="*/ 125515 h 270256"/>
                <a:gd name="connsiteX9" fmla="*/ 228218 w 270255"/>
                <a:gd name="connsiteY9" fmla="*/ 211506 h 270256"/>
                <a:gd name="connsiteX10" fmla="*/ 255243 w 270255"/>
                <a:gd name="connsiteY10" fmla="*/ 191850 h 270256"/>
                <a:gd name="connsiteX11" fmla="*/ 43952 w 270255"/>
                <a:gd name="connsiteY11" fmla="*/ 29697 h 270256"/>
                <a:gd name="connsiteX12" fmla="*/ 235588 w 270255"/>
                <a:gd name="connsiteY12" fmla="*/ 213963 h 270256"/>
                <a:gd name="connsiteX13" fmla="*/ 247873 w 270255"/>
                <a:gd name="connsiteY13" fmla="*/ 186937 h 270256"/>
                <a:gd name="connsiteX14" fmla="*/ 73435 w 270255"/>
                <a:gd name="connsiteY14" fmla="*/ 145170 h 270256"/>
                <a:gd name="connsiteX15" fmla="*/ 19384 w 270255"/>
                <a:gd name="connsiteY15" fmla="*/ 199221 h 270256"/>
                <a:gd name="connsiteX16" fmla="*/ 245416 w 270255"/>
                <a:gd name="connsiteY16" fmla="*/ 206592 h 270256"/>
                <a:gd name="connsiteX17" fmla="*/ 240502 w 270255"/>
                <a:gd name="connsiteY17" fmla="*/ 194307 h 270256"/>
                <a:gd name="connsiteX18" fmla="*/ 240502 w 270255"/>
                <a:gd name="connsiteY18" fmla="*/ 194307 h 2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0255" h="270256">
                  <a:moveTo>
                    <a:pt x="240502" y="194307"/>
                  </a:moveTo>
                  <a:cubicBezTo>
                    <a:pt x="191365" y="213963"/>
                    <a:pt x="127486" y="238531"/>
                    <a:pt x="75892" y="218876"/>
                  </a:cubicBezTo>
                  <a:cubicBezTo>
                    <a:pt x="53780" y="211506"/>
                    <a:pt x="46409" y="184480"/>
                    <a:pt x="70978" y="174653"/>
                  </a:cubicBezTo>
                  <a:cubicBezTo>
                    <a:pt x="88176" y="167281"/>
                    <a:pt x="112745" y="174653"/>
                    <a:pt x="127486" y="177110"/>
                  </a:cubicBezTo>
                  <a:cubicBezTo>
                    <a:pt x="164339" y="184480"/>
                    <a:pt x="201192" y="199221"/>
                    <a:pt x="235588" y="213963"/>
                  </a:cubicBezTo>
                  <a:cubicBezTo>
                    <a:pt x="240502" y="204135"/>
                    <a:pt x="242959" y="196764"/>
                    <a:pt x="247873" y="186937"/>
                  </a:cubicBezTo>
                  <a:cubicBezTo>
                    <a:pt x="213476" y="172195"/>
                    <a:pt x="179080" y="157454"/>
                    <a:pt x="144684" y="142713"/>
                  </a:cubicBezTo>
                  <a:cubicBezTo>
                    <a:pt x="132399" y="135342"/>
                    <a:pt x="7099" y="56723"/>
                    <a:pt x="73435" y="46895"/>
                  </a:cubicBezTo>
                  <a:cubicBezTo>
                    <a:pt x="107831" y="41981"/>
                    <a:pt x="149598" y="103403"/>
                    <a:pt x="166796" y="125515"/>
                  </a:cubicBezTo>
                  <a:cubicBezTo>
                    <a:pt x="188908" y="152541"/>
                    <a:pt x="208563" y="182023"/>
                    <a:pt x="228218" y="211506"/>
                  </a:cubicBezTo>
                  <a:cubicBezTo>
                    <a:pt x="240502" y="228703"/>
                    <a:pt x="267527" y="209049"/>
                    <a:pt x="255243" y="191850"/>
                  </a:cubicBezTo>
                  <a:cubicBezTo>
                    <a:pt x="223304" y="145170"/>
                    <a:pt x="117658" y="-26811"/>
                    <a:pt x="43952" y="29697"/>
                  </a:cubicBezTo>
                  <a:cubicBezTo>
                    <a:pt x="-49409" y="103403"/>
                    <a:pt x="196278" y="196764"/>
                    <a:pt x="235588" y="213963"/>
                  </a:cubicBezTo>
                  <a:cubicBezTo>
                    <a:pt x="252786" y="221333"/>
                    <a:pt x="265071" y="194307"/>
                    <a:pt x="247873" y="186937"/>
                  </a:cubicBezTo>
                  <a:cubicBezTo>
                    <a:pt x="193821" y="162368"/>
                    <a:pt x="132399" y="140256"/>
                    <a:pt x="73435" y="145170"/>
                  </a:cubicBezTo>
                  <a:cubicBezTo>
                    <a:pt x="48866" y="147627"/>
                    <a:pt x="12013" y="169738"/>
                    <a:pt x="19384" y="199221"/>
                  </a:cubicBezTo>
                  <a:cubicBezTo>
                    <a:pt x="43952" y="297496"/>
                    <a:pt x="193821" y="238531"/>
                    <a:pt x="245416" y="206592"/>
                  </a:cubicBezTo>
                  <a:cubicBezTo>
                    <a:pt x="255243" y="201678"/>
                    <a:pt x="247873" y="189394"/>
                    <a:pt x="240502" y="194307"/>
                  </a:cubicBezTo>
                  <a:lnTo>
                    <a:pt x="240502" y="194307"/>
                  </a:ln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56" name="Freeform: Shape 50">
              <a:extLst>
                <a:ext uri="{FF2B5EF4-FFF2-40B4-BE49-F238E27FC236}">
                  <a16:creationId xmlns:a16="http://schemas.microsoft.com/office/drawing/2014/main" id="{A3460799-1A7E-B65B-947E-D193F0316091}"/>
                </a:ext>
              </a:extLst>
            </p:cNvPr>
            <p:cNvSpPr/>
            <p:nvPr/>
          </p:nvSpPr>
          <p:spPr>
            <a:xfrm>
              <a:off x="9168818" y="6204832"/>
              <a:ext cx="319393" cy="343962"/>
            </a:xfrm>
            <a:custGeom>
              <a:avLst/>
              <a:gdLst>
                <a:gd name="connsiteX0" fmla="*/ 158468 w 319393"/>
                <a:gd name="connsiteY0" fmla="*/ 18427 h 343962"/>
                <a:gd name="connsiteX1" fmla="*/ 300967 w 319393"/>
                <a:gd name="connsiteY1" fmla="*/ 175667 h 343962"/>
                <a:gd name="connsiteX2" fmla="*/ 18427 w 319393"/>
                <a:gd name="connsiteY2" fmla="*/ 332906 h 343962"/>
                <a:gd name="connsiteX3" fmla="*/ 158468 w 319393"/>
                <a:gd name="connsiteY3" fmla="*/ 18427 h 34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393" h="343962">
                  <a:moveTo>
                    <a:pt x="158468" y="18427"/>
                  </a:moveTo>
                  <a:cubicBezTo>
                    <a:pt x="261657" y="38082"/>
                    <a:pt x="337820" y="82305"/>
                    <a:pt x="300967" y="175667"/>
                  </a:cubicBezTo>
                  <a:cubicBezTo>
                    <a:pt x="256743" y="278855"/>
                    <a:pt x="138814" y="320622"/>
                    <a:pt x="18427" y="332906"/>
                  </a:cubicBezTo>
                  <a:cubicBezTo>
                    <a:pt x="30711" y="214976"/>
                    <a:pt x="74935" y="104417"/>
                    <a:pt x="158468" y="18427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57" name="Freeform: Shape 51">
              <a:extLst>
                <a:ext uri="{FF2B5EF4-FFF2-40B4-BE49-F238E27FC236}">
                  <a16:creationId xmlns:a16="http://schemas.microsoft.com/office/drawing/2014/main" id="{A8164017-D085-D595-8CC7-C13B18C157AC}"/>
                </a:ext>
              </a:extLst>
            </p:cNvPr>
            <p:cNvSpPr/>
            <p:nvPr/>
          </p:nvSpPr>
          <p:spPr>
            <a:xfrm>
              <a:off x="8986685" y="6217471"/>
              <a:ext cx="147412" cy="270256"/>
            </a:xfrm>
            <a:custGeom>
              <a:avLst/>
              <a:gdLst>
                <a:gd name="connsiteX0" fmla="*/ 144052 w 147412"/>
                <a:gd name="connsiteY0" fmla="*/ 22986 h 270256"/>
                <a:gd name="connsiteX1" fmla="*/ 28579 w 147412"/>
                <a:gd name="connsiteY1" fmla="*/ 271130 h 270256"/>
                <a:gd name="connsiteX2" fmla="*/ 18751 w 147412"/>
                <a:gd name="connsiteY2" fmla="*/ 271130 h 270256"/>
                <a:gd name="connsiteX3" fmla="*/ 139138 w 147412"/>
                <a:gd name="connsiteY3" fmla="*/ 20529 h 270256"/>
                <a:gd name="connsiteX4" fmla="*/ 144052 w 147412"/>
                <a:gd name="connsiteY4" fmla="*/ 22986 h 270256"/>
                <a:gd name="connsiteX5" fmla="*/ 144052 w 147412"/>
                <a:gd name="connsiteY5" fmla="*/ 22986 h 2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412" h="270256">
                  <a:moveTo>
                    <a:pt x="144052" y="22986"/>
                  </a:moveTo>
                  <a:cubicBezTo>
                    <a:pt x="94914" y="104063"/>
                    <a:pt x="40863" y="175312"/>
                    <a:pt x="28579" y="271130"/>
                  </a:cubicBezTo>
                  <a:cubicBezTo>
                    <a:pt x="28579" y="276044"/>
                    <a:pt x="16294" y="276044"/>
                    <a:pt x="18751" y="271130"/>
                  </a:cubicBezTo>
                  <a:cubicBezTo>
                    <a:pt x="23665" y="175312"/>
                    <a:pt x="87544" y="96692"/>
                    <a:pt x="139138" y="20529"/>
                  </a:cubicBezTo>
                  <a:cubicBezTo>
                    <a:pt x="141595" y="15615"/>
                    <a:pt x="146509" y="20529"/>
                    <a:pt x="144052" y="22986"/>
                  </a:cubicBezTo>
                  <a:lnTo>
                    <a:pt x="144052" y="22986"/>
                  </a:ln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58" name="Freeform: Shape 52">
              <a:extLst>
                <a:ext uri="{FF2B5EF4-FFF2-40B4-BE49-F238E27FC236}">
                  <a16:creationId xmlns:a16="http://schemas.microsoft.com/office/drawing/2014/main" id="{3FEC0C3E-84AE-EC75-CDB1-C753E6180452}"/>
                </a:ext>
              </a:extLst>
            </p:cNvPr>
            <p:cNvSpPr/>
            <p:nvPr/>
          </p:nvSpPr>
          <p:spPr>
            <a:xfrm>
              <a:off x="9065305" y="6225926"/>
              <a:ext cx="147412" cy="270256"/>
            </a:xfrm>
            <a:custGeom>
              <a:avLst/>
              <a:gdLst>
                <a:gd name="connsiteX0" fmla="*/ 144052 w 147412"/>
                <a:gd name="connsiteY0" fmla="*/ 21901 h 270256"/>
                <a:gd name="connsiteX1" fmla="*/ 28579 w 147412"/>
                <a:gd name="connsiteY1" fmla="*/ 270045 h 270256"/>
                <a:gd name="connsiteX2" fmla="*/ 18751 w 147412"/>
                <a:gd name="connsiteY2" fmla="*/ 270045 h 270256"/>
                <a:gd name="connsiteX3" fmla="*/ 139138 w 147412"/>
                <a:gd name="connsiteY3" fmla="*/ 19444 h 270256"/>
                <a:gd name="connsiteX4" fmla="*/ 144052 w 147412"/>
                <a:gd name="connsiteY4" fmla="*/ 21901 h 270256"/>
                <a:gd name="connsiteX5" fmla="*/ 144052 w 147412"/>
                <a:gd name="connsiteY5" fmla="*/ 21901 h 2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412" h="270256">
                  <a:moveTo>
                    <a:pt x="144052" y="21901"/>
                  </a:moveTo>
                  <a:cubicBezTo>
                    <a:pt x="94915" y="102978"/>
                    <a:pt x="40863" y="174227"/>
                    <a:pt x="28579" y="270045"/>
                  </a:cubicBezTo>
                  <a:cubicBezTo>
                    <a:pt x="28579" y="274959"/>
                    <a:pt x="16294" y="274959"/>
                    <a:pt x="18751" y="270045"/>
                  </a:cubicBezTo>
                  <a:cubicBezTo>
                    <a:pt x="23665" y="174227"/>
                    <a:pt x="87544" y="95607"/>
                    <a:pt x="139138" y="19444"/>
                  </a:cubicBezTo>
                  <a:cubicBezTo>
                    <a:pt x="139138" y="16987"/>
                    <a:pt x="146509" y="19444"/>
                    <a:pt x="144052" y="21901"/>
                  </a:cubicBezTo>
                  <a:lnTo>
                    <a:pt x="144052" y="21901"/>
                  </a:ln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59" name="Freeform: Shape 53">
              <a:extLst>
                <a:ext uri="{FF2B5EF4-FFF2-40B4-BE49-F238E27FC236}">
                  <a16:creationId xmlns:a16="http://schemas.microsoft.com/office/drawing/2014/main" id="{95127C56-1E73-BD16-2AE5-A71DCC1A97CE}"/>
                </a:ext>
              </a:extLst>
            </p:cNvPr>
            <p:cNvSpPr/>
            <p:nvPr/>
          </p:nvSpPr>
          <p:spPr>
            <a:xfrm>
              <a:off x="7451464" y="3580892"/>
              <a:ext cx="589649" cy="1596967"/>
            </a:xfrm>
            <a:custGeom>
              <a:avLst/>
              <a:gdLst>
                <a:gd name="connsiteX0" fmla="*/ 438552 w 589649"/>
                <a:gd name="connsiteY0" fmla="*/ 33168 h 1596967"/>
                <a:gd name="connsiteX1" fmla="*/ 18427 w 589649"/>
                <a:gd name="connsiteY1" fmla="*/ 1465524 h 1596967"/>
                <a:gd name="connsiteX2" fmla="*/ 87219 w 589649"/>
                <a:gd name="connsiteY2" fmla="*/ 1514662 h 1596967"/>
                <a:gd name="connsiteX3" fmla="*/ 249372 w 589649"/>
                <a:gd name="connsiteY3" fmla="*/ 1389362 h 1596967"/>
                <a:gd name="connsiteX4" fmla="*/ 202692 w 589649"/>
                <a:gd name="connsiteY4" fmla="*/ 1578541 h 1596967"/>
                <a:gd name="connsiteX5" fmla="*/ 249372 w 589649"/>
                <a:gd name="connsiteY5" fmla="*/ 1598196 h 1596967"/>
                <a:gd name="connsiteX6" fmla="*/ 578594 w 589649"/>
                <a:gd name="connsiteY6" fmla="*/ 18427 h 1596967"/>
                <a:gd name="connsiteX7" fmla="*/ 438552 w 589649"/>
                <a:gd name="connsiteY7" fmla="*/ 33168 h 159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9649" h="1596967">
                  <a:moveTo>
                    <a:pt x="438552" y="33168"/>
                  </a:moveTo>
                  <a:cubicBezTo>
                    <a:pt x="438552" y="33168"/>
                    <a:pt x="143727" y="1330396"/>
                    <a:pt x="18427" y="1465524"/>
                  </a:cubicBezTo>
                  <a:cubicBezTo>
                    <a:pt x="18427" y="1465524"/>
                    <a:pt x="45452" y="1487637"/>
                    <a:pt x="87219" y="1514662"/>
                  </a:cubicBezTo>
                  <a:cubicBezTo>
                    <a:pt x="109331" y="1529403"/>
                    <a:pt x="249372" y="1389362"/>
                    <a:pt x="249372" y="1389362"/>
                  </a:cubicBezTo>
                  <a:cubicBezTo>
                    <a:pt x="278855" y="1406560"/>
                    <a:pt x="202692" y="1578541"/>
                    <a:pt x="202692" y="1578541"/>
                  </a:cubicBezTo>
                  <a:cubicBezTo>
                    <a:pt x="214976" y="1583454"/>
                    <a:pt x="232174" y="1590825"/>
                    <a:pt x="249372" y="1598196"/>
                  </a:cubicBezTo>
                  <a:cubicBezTo>
                    <a:pt x="480319" y="1111735"/>
                    <a:pt x="571223" y="558939"/>
                    <a:pt x="578594" y="18427"/>
                  </a:cubicBezTo>
                  <a:cubicBezTo>
                    <a:pt x="492603" y="28254"/>
                    <a:pt x="438552" y="33168"/>
                    <a:pt x="438552" y="33168"/>
                  </a:cubicBezTo>
                  <a:close/>
                </a:path>
              </a:pathLst>
            </a:custGeom>
            <a:solidFill>
              <a:srgbClr val="5829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60" name="Freeform: Shape 54">
              <a:extLst>
                <a:ext uri="{FF2B5EF4-FFF2-40B4-BE49-F238E27FC236}">
                  <a16:creationId xmlns:a16="http://schemas.microsoft.com/office/drawing/2014/main" id="{8616EF17-8526-A5D2-73D1-86CDA4FC4236}"/>
                </a:ext>
              </a:extLst>
            </p:cNvPr>
            <p:cNvSpPr/>
            <p:nvPr/>
          </p:nvSpPr>
          <p:spPr>
            <a:xfrm>
              <a:off x="7682410" y="3555737"/>
              <a:ext cx="1842654" cy="1695242"/>
            </a:xfrm>
            <a:custGeom>
              <a:avLst/>
              <a:gdLst>
                <a:gd name="connsiteX0" fmla="*/ 347648 w 1842654"/>
                <a:gd name="connsiteY0" fmla="*/ 46039 h 1695242"/>
                <a:gd name="connsiteX1" fmla="*/ 18427 w 1842654"/>
                <a:gd name="connsiteY1" fmla="*/ 1625808 h 1695242"/>
                <a:gd name="connsiteX2" fmla="*/ 308338 w 1842654"/>
                <a:gd name="connsiteY2" fmla="*/ 1694600 h 1695242"/>
                <a:gd name="connsiteX3" fmla="*/ 1829142 w 1842654"/>
                <a:gd name="connsiteY3" fmla="*/ 1608610 h 1695242"/>
                <a:gd name="connsiteX4" fmla="*/ 1440956 w 1842654"/>
                <a:gd name="connsiteY4" fmla="*/ 63237 h 1695242"/>
                <a:gd name="connsiteX5" fmla="*/ 347648 w 1842654"/>
                <a:gd name="connsiteY5" fmla="*/ 46039 h 169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2654" h="1695242">
                  <a:moveTo>
                    <a:pt x="347648" y="46039"/>
                  </a:moveTo>
                  <a:cubicBezTo>
                    <a:pt x="340277" y="586551"/>
                    <a:pt x="249373" y="1139347"/>
                    <a:pt x="18427" y="1625808"/>
                  </a:cubicBezTo>
                  <a:cubicBezTo>
                    <a:pt x="106874" y="1660204"/>
                    <a:pt x="232174" y="1701971"/>
                    <a:pt x="308338" y="1694600"/>
                  </a:cubicBezTo>
                  <a:cubicBezTo>
                    <a:pt x="517172" y="1672488"/>
                    <a:pt x="1480266" y="1701971"/>
                    <a:pt x="1829142" y="1608610"/>
                  </a:cubicBezTo>
                  <a:cubicBezTo>
                    <a:pt x="1610480" y="1117235"/>
                    <a:pt x="1453240" y="593921"/>
                    <a:pt x="1440956" y="63237"/>
                  </a:cubicBezTo>
                  <a:cubicBezTo>
                    <a:pt x="1121563" y="-10469"/>
                    <a:pt x="598249" y="23927"/>
                    <a:pt x="347648" y="46039"/>
                  </a:cubicBezTo>
                  <a:close/>
                </a:path>
              </a:pathLst>
            </a:custGeom>
            <a:solidFill>
              <a:srgbClr val="421C2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61" name="Freeform: Shape 55">
              <a:extLst>
                <a:ext uri="{FF2B5EF4-FFF2-40B4-BE49-F238E27FC236}">
                  <a16:creationId xmlns:a16="http://schemas.microsoft.com/office/drawing/2014/main" id="{0AED3B2C-65D8-3E04-D72A-9BAC6FE93389}"/>
                </a:ext>
              </a:extLst>
            </p:cNvPr>
            <p:cNvSpPr/>
            <p:nvPr/>
          </p:nvSpPr>
          <p:spPr>
            <a:xfrm>
              <a:off x="9104940" y="3598090"/>
              <a:ext cx="786199" cy="1572399"/>
            </a:xfrm>
            <a:custGeom>
              <a:avLst/>
              <a:gdLst>
                <a:gd name="connsiteX0" fmla="*/ 775143 w 786199"/>
                <a:gd name="connsiteY0" fmla="*/ 1362336 h 1572398"/>
                <a:gd name="connsiteX1" fmla="*/ 278855 w 786199"/>
                <a:gd name="connsiteY1" fmla="*/ 178123 h 1572398"/>
                <a:gd name="connsiteX2" fmla="*/ 18427 w 786199"/>
                <a:gd name="connsiteY2" fmla="*/ 18427 h 1572398"/>
                <a:gd name="connsiteX3" fmla="*/ 406612 w 786199"/>
                <a:gd name="connsiteY3" fmla="*/ 1563800 h 1572398"/>
                <a:gd name="connsiteX4" fmla="*/ 522085 w 786199"/>
                <a:gd name="connsiteY4" fmla="*/ 1509748 h 1572398"/>
                <a:gd name="connsiteX5" fmla="*/ 485232 w 786199"/>
                <a:gd name="connsiteY5" fmla="*/ 1318113 h 1572398"/>
                <a:gd name="connsiteX6" fmla="*/ 620360 w 786199"/>
                <a:gd name="connsiteY6" fmla="*/ 1480266 h 1572398"/>
                <a:gd name="connsiteX7" fmla="*/ 775143 w 786199"/>
                <a:gd name="connsiteY7" fmla="*/ 1362336 h 1572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6199" h="1572398">
                  <a:moveTo>
                    <a:pt x="775143" y="1362336"/>
                  </a:moveTo>
                  <a:cubicBezTo>
                    <a:pt x="775143" y="1362336"/>
                    <a:pt x="372216" y="502430"/>
                    <a:pt x="278855" y="178123"/>
                  </a:cubicBezTo>
                  <a:cubicBezTo>
                    <a:pt x="256743" y="99503"/>
                    <a:pt x="156011" y="50366"/>
                    <a:pt x="18427" y="18427"/>
                  </a:cubicBezTo>
                  <a:cubicBezTo>
                    <a:pt x="30711" y="549111"/>
                    <a:pt x="187951" y="1072425"/>
                    <a:pt x="406612" y="1563800"/>
                  </a:cubicBezTo>
                  <a:cubicBezTo>
                    <a:pt x="463120" y="1549058"/>
                    <a:pt x="502430" y="1529403"/>
                    <a:pt x="522085" y="1509748"/>
                  </a:cubicBezTo>
                  <a:lnTo>
                    <a:pt x="485232" y="1318113"/>
                  </a:lnTo>
                  <a:lnTo>
                    <a:pt x="620360" y="1480266"/>
                  </a:lnTo>
                  <a:cubicBezTo>
                    <a:pt x="620360" y="1480266"/>
                    <a:pt x="708808" y="1431128"/>
                    <a:pt x="775143" y="1362336"/>
                  </a:cubicBezTo>
                  <a:close/>
                </a:path>
              </a:pathLst>
            </a:custGeom>
            <a:solidFill>
              <a:srgbClr val="5829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62" name="Freeform: Shape 56">
              <a:extLst>
                <a:ext uri="{FF2B5EF4-FFF2-40B4-BE49-F238E27FC236}">
                  <a16:creationId xmlns:a16="http://schemas.microsoft.com/office/drawing/2014/main" id="{B21FB31E-8A44-F713-0433-A2108E549F5F}"/>
                </a:ext>
              </a:extLst>
            </p:cNvPr>
            <p:cNvSpPr/>
            <p:nvPr/>
          </p:nvSpPr>
          <p:spPr>
            <a:xfrm>
              <a:off x="7704204" y="5013249"/>
              <a:ext cx="515943" cy="442237"/>
            </a:xfrm>
            <a:custGeom>
              <a:avLst/>
              <a:gdLst>
                <a:gd name="connsiteX0" fmla="*/ 230036 w 515943"/>
                <a:gd name="connsiteY0" fmla="*/ 18427 h 442237"/>
                <a:gd name="connsiteX1" fmla="*/ 18745 w 515943"/>
                <a:gd name="connsiteY1" fmla="*/ 396785 h 442237"/>
                <a:gd name="connsiteX2" fmla="*/ 254604 w 515943"/>
                <a:gd name="connsiteY2" fmla="*/ 411526 h 442237"/>
                <a:gd name="connsiteX3" fmla="*/ 510119 w 515943"/>
                <a:gd name="connsiteY3" fmla="*/ 148641 h 442237"/>
                <a:gd name="connsiteX4" fmla="*/ 230036 w 515943"/>
                <a:gd name="connsiteY4" fmla="*/ 18427 h 44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943" h="442237">
                  <a:moveTo>
                    <a:pt x="230036" y="18427"/>
                  </a:moveTo>
                  <a:cubicBezTo>
                    <a:pt x="230036" y="18427"/>
                    <a:pt x="8917" y="300967"/>
                    <a:pt x="18745" y="396785"/>
                  </a:cubicBezTo>
                  <a:cubicBezTo>
                    <a:pt x="26115" y="492603"/>
                    <a:pt x="254604" y="411526"/>
                    <a:pt x="254604" y="411526"/>
                  </a:cubicBezTo>
                  <a:lnTo>
                    <a:pt x="510119" y="148641"/>
                  </a:lnTo>
                  <a:lnTo>
                    <a:pt x="230036" y="18427"/>
                  </a:lnTo>
                  <a:close/>
                </a:path>
              </a:pathLst>
            </a:custGeom>
            <a:solidFill>
              <a:srgbClr val="ED999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63" name="Freeform: Shape 57">
              <a:extLst>
                <a:ext uri="{FF2B5EF4-FFF2-40B4-BE49-F238E27FC236}">
                  <a16:creationId xmlns:a16="http://schemas.microsoft.com/office/drawing/2014/main" id="{91171649-C0B4-5A69-6D5B-5AB296BAEA76}"/>
                </a:ext>
              </a:extLst>
            </p:cNvPr>
            <p:cNvSpPr/>
            <p:nvPr/>
          </p:nvSpPr>
          <p:spPr>
            <a:xfrm>
              <a:off x="9127051" y="5013249"/>
              <a:ext cx="491375" cy="442237"/>
            </a:xfrm>
            <a:custGeom>
              <a:avLst/>
              <a:gdLst>
                <a:gd name="connsiteX0" fmla="*/ 271485 w 491374"/>
                <a:gd name="connsiteY0" fmla="*/ 18427 h 442237"/>
                <a:gd name="connsiteX1" fmla="*/ 487689 w 491374"/>
                <a:gd name="connsiteY1" fmla="*/ 394328 h 442237"/>
                <a:gd name="connsiteX2" fmla="*/ 158468 w 491374"/>
                <a:gd name="connsiteY2" fmla="*/ 396785 h 442237"/>
                <a:gd name="connsiteX3" fmla="*/ 18427 w 491374"/>
                <a:gd name="connsiteY3" fmla="*/ 163382 h 442237"/>
                <a:gd name="connsiteX4" fmla="*/ 271485 w 491374"/>
                <a:gd name="connsiteY4" fmla="*/ 18427 h 44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374" h="442237">
                  <a:moveTo>
                    <a:pt x="271485" y="18427"/>
                  </a:moveTo>
                  <a:cubicBezTo>
                    <a:pt x="271485" y="18427"/>
                    <a:pt x="495060" y="298510"/>
                    <a:pt x="487689" y="394328"/>
                  </a:cubicBezTo>
                  <a:cubicBezTo>
                    <a:pt x="480319" y="490146"/>
                    <a:pt x="158468" y="396785"/>
                    <a:pt x="158468" y="396785"/>
                  </a:cubicBezTo>
                  <a:lnTo>
                    <a:pt x="18427" y="163382"/>
                  </a:lnTo>
                  <a:lnTo>
                    <a:pt x="271485" y="18427"/>
                  </a:lnTo>
                  <a:close/>
                </a:path>
              </a:pathLst>
            </a:custGeom>
            <a:solidFill>
              <a:srgbClr val="ED999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64" name="Freeform: Shape 58">
              <a:extLst>
                <a:ext uri="{FF2B5EF4-FFF2-40B4-BE49-F238E27FC236}">
                  <a16:creationId xmlns:a16="http://schemas.microsoft.com/office/drawing/2014/main" id="{346F65F8-D146-2304-406A-7CB5743C0ED3}"/>
                </a:ext>
              </a:extLst>
            </p:cNvPr>
            <p:cNvSpPr/>
            <p:nvPr/>
          </p:nvSpPr>
          <p:spPr>
            <a:xfrm>
              <a:off x="7891244" y="4639804"/>
              <a:ext cx="1547830" cy="1203868"/>
            </a:xfrm>
            <a:custGeom>
              <a:avLst/>
              <a:gdLst>
                <a:gd name="connsiteX0" fmla="*/ 949582 w 1547829"/>
                <a:gd name="connsiteY0" fmla="*/ 18427 h 1203867"/>
                <a:gd name="connsiteX1" fmla="*/ 927469 w 1547829"/>
                <a:gd name="connsiteY1" fmla="*/ 84762 h 1203867"/>
                <a:gd name="connsiteX2" fmla="*/ 777600 w 1547829"/>
                <a:gd name="connsiteY2" fmla="*/ 109331 h 1203867"/>
                <a:gd name="connsiteX3" fmla="*/ 775143 w 1547829"/>
                <a:gd name="connsiteY3" fmla="*/ 109331 h 1203867"/>
                <a:gd name="connsiteX4" fmla="*/ 625274 w 1547829"/>
                <a:gd name="connsiteY4" fmla="*/ 84762 h 1203867"/>
                <a:gd name="connsiteX5" fmla="*/ 622817 w 1547829"/>
                <a:gd name="connsiteY5" fmla="*/ 25797 h 1203867"/>
                <a:gd name="connsiteX6" fmla="*/ 18427 w 1547829"/>
                <a:gd name="connsiteY6" fmla="*/ 394328 h 1203867"/>
                <a:gd name="connsiteX7" fmla="*/ 315708 w 1547829"/>
                <a:gd name="connsiteY7" fmla="*/ 561395 h 1203867"/>
                <a:gd name="connsiteX8" fmla="*/ 264114 w 1547829"/>
                <a:gd name="connsiteY8" fmla="*/ 1045399 h 1203867"/>
                <a:gd name="connsiteX9" fmla="*/ 1313198 w 1547829"/>
                <a:gd name="connsiteY9" fmla="*/ 1065054 h 1203867"/>
                <a:gd name="connsiteX10" fmla="*/ 1239492 w 1547829"/>
                <a:gd name="connsiteY10" fmla="*/ 561395 h 1203867"/>
                <a:gd name="connsiteX11" fmla="*/ 1536774 w 1547829"/>
                <a:gd name="connsiteY11" fmla="*/ 394328 h 1203867"/>
                <a:gd name="connsiteX12" fmla="*/ 949582 w 1547829"/>
                <a:gd name="connsiteY12" fmla="*/ 18427 h 120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7829" h="1203867">
                  <a:moveTo>
                    <a:pt x="949582" y="18427"/>
                  </a:moveTo>
                  <a:lnTo>
                    <a:pt x="927469" y="84762"/>
                  </a:lnTo>
                  <a:cubicBezTo>
                    <a:pt x="880789" y="106874"/>
                    <a:pt x="804626" y="109331"/>
                    <a:pt x="777600" y="109331"/>
                  </a:cubicBezTo>
                  <a:cubicBezTo>
                    <a:pt x="777600" y="109331"/>
                    <a:pt x="775143" y="109331"/>
                    <a:pt x="775143" y="109331"/>
                  </a:cubicBezTo>
                  <a:cubicBezTo>
                    <a:pt x="748118" y="109331"/>
                    <a:pt x="671955" y="106874"/>
                    <a:pt x="625274" y="84762"/>
                  </a:cubicBezTo>
                  <a:lnTo>
                    <a:pt x="622817" y="25797"/>
                  </a:lnTo>
                  <a:cubicBezTo>
                    <a:pt x="622817" y="25797"/>
                    <a:pt x="214976" y="-62650"/>
                    <a:pt x="18427" y="394328"/>
                  </a:cubicBezTo>
                  <a:cubicBezTo>
                    <a:pt x="18427" y="394328"/>
                    <a:pt x="244459" y="551568"/>
                    <a:pt x="315708" y="561395"/>
                  </a:cubicBezTo>
                  <a:cubicBezTo>
                    <a:pt x="315708" y="561395"/>
                    <a:pt x="239545" y="1030658"/>
                    <a:pt x="264114" y="1045399"/>
                  </a:cubicBezTo>
                  <a:cubicBezTo>
                    <a:pt x="811997" y="1354965"/>
                    <a:pt x="1313198" y="1065054"/>
                    <a:pt x="1313198" y="1065054"/>
                  </a:cubicBezTo>
                  <a:lnTo>
                    <a:pt x="1239492" y="561395"/>
                  </a:lnTo>
                  <a:cubicBezTo>
                    <a:pt x="1308285" y="551568"/>
                    <a:pt x="1536774" y="394328"/>
                    <a:pt x="1536774" y="394328"/>
                  </a:cubicBezTo>
                  <a:cubicBezTo>
                    <a:pt x="1482723" y="180580"/>
                    <a:pt x="1330397" y="33168"/>
                    <a:pt x="949582" y="18427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65" name="Freeform: Shape 59">
              <a:extLst>
                <a:ext uri="{FF2B5EF4-FFF2-40B4-BE49-F238E27FC236}">
                  <a16:creationId xmlns:a16="http://schemas.microsoft.com/office/drawing/2014/main" id="{FCF58428-9188-0B85-B0F7-DBCA0C852F97}"/>
                </a:ext>
              </a:extLst>
            </p:cNvPr>
            <p:cNvSpPr/>
            <p:nvPr/>
          </p:nvSpPr>
          <p:spPr>
            <a:xfrm>
              <a:off x="8461239" y="4455539"/>
              <a:ext cx="442237" cy="319393"/>
            </a:xfrm>
            <a:custGeom>
              <a:avLst/>
              <a:gdLst>
                <a:gd name="connsiteX0" fmla="*/ 18427 w 442237"/>
                <a:gd name="connsiteY0" fmla="*/ 60193 h 319393"/>
                <a:gd name="connsiteX1" fmla="*/ 57737 w 442237"/>
                <a:gd name="connsiteY1" fmla="*/ 283769 h 319393"/>
                <a:gd name="connsiteX2" fmla="*/ 352561 w 442237"/>
                <a:gd name="connsiteY2" fmla="*/ 281312 h 319393"/>
                <a:gd name="connsiteX3" fmla="*/ 438552 w 442237"/>
                <a:gd name="connsiteY3" fmla="*/ 18427 h 319393"/>
                <a:gd name="connsiteX4" fmla="*/ 18427 w 442237"/>
                <a:gd name="connsiteY4" fmla="*/ 60193 h 31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237" h="319393">
                  <a:moveTo>
                    <a:pt x="18427" y="60193"/>
                  </a:moveTo>
                  <a:cubicBezTo>
                    <a:pt x="18427" y="60193"/>
                    <a:pt x="55280" y="148641"/>
                    <a:pt x="57737" y="283769"/>
                  </a:cubicBezTo>
                  <a:cubicBezTo>
                    <a:pt x="57737" y="283769"/>
                    <a:pt x="224804" y="330449"/>
                    <a:pt x="352561" y="281312"/>
                  </a:cubicBezTo>
                  <a:lnTo>
                    <a:pt x="438552" y="18427"/>
                  </a:lnTo>
                  <a:lnTo>
                    <a:pt x="18427" y="60193"/>
                  </a:lnTo>
                  <a:close/>
                </a:path>
              </a:pathLst>
            </a:custGeom>
            <a:solidFill>
              <a:srgbClr val="F9C1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66" name="Freeform: Shape 60">
              <a:extLst>
                <a:ext uri="{FF2B5EF4-FFF2-40B4-BE49-F238E27FC236}">
                  <a16:creationId xmlns:a16="http://schemas.microsoft.com/office/drawing/2014/main" id="{BA487B35-9DD6-76DA-381F-5519F7AFFCA6}"/>
                </a:ext>
              </a:extLst>
            </p:cNvPr>
            <p:cNvSpPr/>
            <p:nvPr/>
          </p:nvSpPr>
          <p:spPr>
            <a:xfrm>
              <a:off x="7741375" y="4096724"/>
              <a:ext cx="319393" cy="196550"/>
            </a:xfrm>
            <a:custGeom>
              <a:avLst/>
              <a:gdLst>
                <a:gd name="connsiteX0" fmla="*/ 18427 w 319393"/>
                <a:gd name="connsiteY0" fmla="*/ 75046 h 196549"/>
                <a:gd name="connsiteX1" fmla="*/ 310794 w 319393"/>
                <a:gd name="connsiteY1" fmla="*/ 170864 h 196549"/>
                <a:gd name="connsiteX2" fmla="*/ 303424 w 319393"/>
                <a:gd name="connsiteY2" fmla="*/ 45564 h 196549"/>
                <a:gd name="connsiteX3" fmla="*/ 18427 w 319393"/>
                <a:gd name="connsiteY3" fmla="*/ 75046 h 19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393" h="196549">
                  <a:moveTo>
                    <a:pt x="18427" y="75046"/>
                  </a:moveTo>
                  <a:cubicBezTo>
                    <a:pt x="35625" y="163494"/>
                    <a:pt x="133899" y="247027"/>
                    <a:pt x="310794" y="170864"/>
                  </a:cubicBezTo>
                  <a:lnTo>
                    <a:pt x="303424" y="45564"/>
                  </a:lnTo>
                  <a:cubicBezTo>
                    <a:pt x="212519" y="1340"/>
                    <a:pt x="99503" y="11167"/>
                    <a:pt x="18427" y="75046"/>
                  </a:cubicBezTo>
                  <a:close/>
                </a:path>
              </a:pathLst>
            </a:custGeom>
            <a:solidFill>
              <a:srgbClr val="F9C1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67" name="Freeform: Shape 61">
              <a:extLst>
                <a:ext uri="{FF2B5EF4-FFF2-40B4-BE49-F238E27FC236}">
                  <a16:creationId xmlns:a16="http://schemas.microsoft.com/office/drawing/2014/main" id="{D91652F5-DB08-C92E-283F-6FA7FE1CAD3E}"/>
                </a:ext>
              </a:extLst>
            </p:cNvPr>
            <p:cNvSpPr/>
            <p:nvPr/>
          </p:nvSpPr>
          <p:spPr>
            <a:xfrm>
              <a:off x="7738446" y="4012394"/>
              <a:ext cx="319393" cy="196550"/>
            </a:xfrm>
            <a:custGeom>
              <a:avLst/>
              <a:gdLst>
                <a:gd name="connsiteX0" fmla="*/ 68036 w 319393"/>
                <a:gd name="connsiteY0" fmla="*/ 48212 h 196549"/>
                <a:gd name="connsiteX1" fmla="*/ 21356 w 319393"/>
                <a:gd name="connsiteY1" fmla="*/ 178426 h 196549"/>
                <a:gd name="connsiteX2" fmla="*/ 308810 w 319393"/>
                <a:gd name="connsiteY2" fmla="*/ 148944 h 196549"/>
                <a:gd name="connsiteX3" fmla="*/ 303896 w 319393"/>
                <a:gd name="connsiteY3" fmla="*/ 62953 h 196549"/>
                <a:gd name="connsiteX4" fmla="*/ 68036 w 319393"/>
                <a:gd name="connsiteY4" fmla="*/ 48212 h 19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393" h="196549">
                  <a:moveTo>
                    <a:pt x="68036" y="48212"/>
                  </a:moveTo>
                  <a:cubicBezTo>
                    <a:pt x="26269" y="75237"/>
                    <a:pt x="11528" y="126831"/>
                    <a:pt x="21356" y="178426"/>
                  </a:cubicBezTo>
                  <a:cubicBezTo>
                    <a:pt x="102432" y="114547"/>
                    <a:pt x="215448" y="104720"/>
                    <a:pt x="308810" y="148944"/>
                  </a:cubicBezTo>
                  <a:lnTo>
                    <a:pt x="303896" y="62953"/>
                  </a:lnTo>
                  <a:cubicBezTo>
                    <a:pt x="303896" y="60496"/>
                    <a:pt x="181052" y="-25495"/>
                    <a:pt x="68036" y="48212"/>
                  </a:cubicBezTo>
                  <a:close/>
                </a:path>
              </a:pathLst>
            </a:custGeom>
            <a:solidFill>
              <a:srgbClr val="F9C1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68" name="Freeform: Shape 62">
              <a:extLst>
                <a:ext uri="{FF2B5EF4-FFF2-40B4-BE49-F238E27FC236}">
                  <a16:creationId xmlns:a16="http://schemas.microsoft.com/office/drawing/2014/main" id="{8DE862A8-EDF8-3247-CFE1-99C5F4934916}"/>
                </a:ext>
              </a:extLst>
            </p:cNvPr>
            <p:cNvSpPr/>
            <p:nvPr/>
          </p:nvSpPr>
          <p:spPr>
            <a:xfrm>
              <a:off x="7824909" y="4101572"/>
              <a:ext cx="221119" cy="171981"/>
            </a:xfrm>
            <a:custGeom>
              <a:avLst/>
              <a:gdLst>
                <a:gd name="connsiteX0" fmla="*/ 20884 w 221118"/>
                <a:gd name="connsiteY0" fmla="*/ 38259 h 171981"/>
                <a:gd name="connsiteX1" fmla="*/ 163382 w 221118"/>
                <a:gd name="connsiteY1" fmla="*/ 50543 h 171981"/>
                <a:gd name="connsiteX2" fmla="*/ 192865 w 221118"/>
                <a:gd name="connsiteY2" fmla="*/ 161103 h 171981"/>
                <a:gd name="connsiteX3" fmla="*/ 202692 w 221118"/>
                <a:gd name="connsiteY3" fmla="*/ 161103 h 171981"/>
                <a:gd name="connsiteX4" fmla="*/ 165839 w 221118"/>
                <a:gd name="connsiteY4" fmla="*/ 40716 h 171981"/>
                <a:gd name="connsiteX5" fmla="*/ 18427 w 221118"/>
                <a:gd name="connsiteY5" fmla="*/ 33345 h 171981"/>
                <a:gd name="connsiteX6" fmla="*/ 20884 w 221118"/>
                <a:gd name="connsiteY6" fmla="*/ 38259 h 171981"/>
                <a:gd name="connsiteX7" fmla="*/ 20884 w 221118"/>
                <a:gd name="connsiteY7" fmla="*/ 38259 h 171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118" h="171981">
                  <a:moveTo>
                    <a:pt x="20884" y="38259"/>
                  </a:moveTo>
                  <a:cubicBezTo>
                    <a:pt x="67564" y="35802"/>
                    <a:pt x="124072" y="11233"/>
                    <a:pt x="163382" y="50543"/>
                  </a:cubicBezTo>
                  <a:cubicBezTo>
                    <a:pt x="190408" y="77569"/>
                    <a:pt x="190408" y="124249"/>
                    <a:pt x="192865" y="161103"/>
                  </a:cubicBezTo>
                  <a:cubicBezTo>
                    <a:pt x="192865" y="168473"/>
                    <a:pt x="202692" y="168473"/>
                    <a:pt x="202692" y="161103"/>
                  </a:cubicBezTo>
                  <a:cubicBezTo>
                    <a:pt x="202692" y="121792"/>
                    <a:pt x="197778" y="70198"/>
                    <a:pt x="165839" y="40716"/>
                  </a:cubicBezTo>
                  <a:cubicBezTo>
                    <a:pt x="126529" y="3863"/>
                    <a:pt x="65107" y="21061"/>
                    <a:pt x="18427" y="33345"/>
                  </a:cubicBezTo>
                  <a:cubicBezTo>
                    <a:pt x="18427" y="35802"/>
                    <a:pt x="18427" y="38259"/>
                    <a:pt x="20884" y="38259"/>
                  </a:cubicBezTo>
                  <a:lnTo>
                    <a:pt x="20884" y="38259"/>
                  </a:lnTo>
                  <a:close/>
                </a:path>
              </a:pathLst>
            </a:custGeom>
            <a:solidFill>
              <a:srgbClr val="8E4F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69" name="Freeform: Shape 63">
              <a:extLst>
                <a:ext uri="{FF2B5EF4-FFF2-40B4-BE49-F238E27FC236}">
                  <a16:creationId xmlns:a16="http://schemas.microsoft.com/office/drawing/2014/main" id="{C85940C0-0693-5480-1F0E-EE5F88848AC6}"/>
                </a:ext>
              </a:extLst>
            </p:cNvPr>
            <p:cNvSpPr/>
            <p:nvPr/>
          </p:nvSpPr>
          <p:spPr>
            <a:xfrm>
              <a:off x="7905316" y="4144701"/>
              <a:ext cx="122844" cy="73706"/>
            </a:xfrm>
            <a:custGeom>
              <a:avLst/>
              <a:gdLst>
                <a:gd name="connsiteX0" fmla="*/ 24010 w 122843"/>
                <a:gd name="connsiteY0" fmla="*/ 39353 h 73706"/>
                <a:gd name="connsiteX1" fmla="*/ 80518 w 122843"/>
                <a:gd name="connsiteY1" fmla="*/ 41810 h 73706"/>
                <a:gd name="connsiteX2" fmla="*/ 110000 w 122843"/>
                <a:gd name="connsiteY2" fmla="*/ 76206 h 73706"/>
                <a:gd name="connsiteX3" fmla="*/ 119828 w 122843"/>
                <a:gd name="connsiteY3" fmla="*/ 68835 h 73706"/>
                <a:gd name="connsiteX4" fmla="*/ 19096 w 122843"/>
                <a:gd name="connsiteY4" fmla="*/ 31982 h 73706"/>
                <a:gd name="connsiteX5" fmla="*/ 24010 w 122843"/>
                <a:gd name="connsiteY5" fmla="*/ 39353 h 73706"/>
                <a:gd name="connsiteX6" fmla="*/ 24010 w 122843"/>
                <a:gd name="connsiteY6" fmla="*/ 39353 h 7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843" h="73706">
                  <a:moveTo>
                    <a:pt x="24010" y="39353"/>
                  </a:moveTo>
                  <a:cubicBezTo>
                    <a:pt x="43665" y="29525"/>
                    <a:pt x="63320" y="24612"/>
                    <a:pt x="80518" y="41810"/>
                  </a:cubicBezTo>
                  <a:cubicBezTo>
                    <a:pt x="92802" y="51637"/>
                    <a:pt x="100173" y="66378"/>
                    <a:pt x="110000" y="76206"/>
                  </a:cubicBezTo>
                  <a:cubicBezTo>
                    <a:pt x="114914" y="81120"/>
                    <a:pt x="122285" y="73749"/>
                    <a:pt x="119828" y="68835"/>
                  </a:cubicBezTo>
                  <a:cubicBezTo>
                    <a:pt x="100173" y="29525"/>
                    <a:pt x="58406" y="43"/>
                    <a:pt x="19096" y="31982"/>
                  </a:cubicBezTo>
                  <a:cubicBezTo>
                    <a:pt x="16639" y="36896"/>
                    <a:pt x="21553" y="41810"/>
                    <a:pt x="24010" y="39353"/>
                  </a:cubicBezTo>
                  <a:lnTo>
                    <a:pt x="24010" y="39353"/>
                  </a:lnTo>
                  <a:close/>
                </a:path>
              </a:pathLst>
            </a:custGeom>
            <a:solidFill>
              <a:srgbClr val="8E4F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70" name="Freeform: Shape 64">
              <a:extLst>
                <a:ext uri="{FF2B5EF4-FFF2-40B4-BE49-F238E27FC236}">
                  <a16:creationId xmlns:a16="http://schemas.microsoft.com/office/drawing/2014/main" id="{B69481A5-5B68-B993-442A-44E70BE16241}"/>
                </a:ext>
              </a:extLst>
            </p:cNvPr>
            <p:cNvSpPr/>
            <p:nvPr/>
          </p:nvSpPr>
          <p:spPr>
            <a:xfrm>
              <a:off x="9279377" y="4043700"/>
              <a:ext cx="319393" cy="196550"/>
            </a:xfrm>
            <a:custGeom>
              <a:avLst/>
              <a:gdLst>
                <a:gd name="connsiteX0" fmla="*/ 308338 w 319393"/>
                <a:gd name="connsiteY0" fmla="*/ 59277 h 196549"/>
                <a:gd name="connsiteX1" fmla="*/ 25797 w 319393"/>
                <a:gd name="connsiteY1" fmla="*/ 182121 h 196549"/>
                <a:gd name="connsiteX2" fmla="*/ 18427 w 319393"/>
                <a:gd name="connsiteY2" fmla="*/ 56820 h 196549"/>
                <a:gd name="connsiteX3" fmla="*/ 308338 w 319393"/>
                <a:gd name="connsiteY3" fmla="*/ 59277 h 19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393" h="196549">
                  <a:moveTo>
                    <a:pt x="308338" y="59277"/>
                  </a:moveTo>
                  <a:cubicBezTo>
                    <a:pt x="298510" y="150182"/>
                    <a:pt x="210063" y="241086"/>
                    <a:pt x="25797" y="182121"/>
                  </a:cubicBezTo>
                  <a:lnTo>
                    <a:pt x="18427" y="56820"/>
                  </a:lnTo>
                  <a:cubicBezTo>
                    <a:pt x="106874" y="5226"/>
                    <a:pt x="219890" y="5226"/>
                    <a:pt x="308338" y="59277"/>
                  </a:cubicBezTo>
                  <a:close/>
                </a:path>
              </a:pathLst>
            </a:custGeom>
            <a:solidFill>
              <a:srgbClr val="F9C1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71" name="Freeform: Shape 65">
              <a:extLst>
                <a:ext uri="{FF2B5EF4-FFF2-40B4-BE49-F238E27FC236}">
                  <a16:creationId xmlns:a16="http://schemas.microsoft.com/office/drawing/2014/main" id="{FC76C218-133B-BA24-EECA-D0CDC1E6F251}"/>
                </a:ext>
              </a:extLst>
            </p:cNvPr>
            <p:cNvSpPr/>
            <p:nvPr/>
          </p:nvSpPr>
          <p:spPr>
            <a:xfrm>
              <a:off x="9276921" y="3952619"/>
              <a:ext cx="319393" cy="171981"/>
            </a:xfrm>
            <a:custGeom>
              <a:avLst/>
              <a:gdLst>
                <a:gd name="connsiteX0" fmla="*/ 251829 w 319393"/>
                <a:gd name="connsiteY0" fmla="*/ 38945 h 171981"/>
                <a:gd name="connsiteX1" fmla="*/ 310794 w 319393"/>
                <a:gd name="connsiteY1" fmla="*/ 164245 h 171981"/>
                <a:gd name="connsiteX2" fmla="*/ 23340 w 319393"/>
                <a:gd name="connsiteY2" fmla="*/ 161788 h 171981"/>
                <a:gd name="connsiteX3" fmla="*/ 18427 w 319393"/>
                <a:gd name="connsiteY3" fmla="*/ 75798 h 171981"/>
                <a:gd name="connsiteX4" fmla="*/ 251829 w 319393"/>
                <a:gd name="connsiteY4" fmla="*/ 38945 h 171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393" h="171981">
                  <a:moveTo>
                    <a:pt x="251829" y="38945"/>
                  </a:moveTo>
                  <a:cubicBezTo>
                    <a:pt x="296053" y="61056"/>
                    <a:pt x="315708" y="112651"/>
                    <a:pt x="310794" y="164245"/>
                  </a:cubicBezTo>
                  <a:cubicBezTo>
                    <a:pt x="224804" y="110194"/>
                    <a:pt x="109331" y="110194"/>
                    <a:pt x="23340" y="161788"/>
                  </a:cubicBezTo>
                  <a:lnTo>
                    <a:pt x="18427" y="75798"/>
                  </a:lnTo>
                  <a:cubicBezTo>
                    <a:pt x="18427" y="73341"/>
                    <a:pt x="131442" y="-22477"/>
                    <a:pt x="251829" y="38945"/>
                  </a:cubicBezTo>
                  <a:close/>
                </a:path>
              </a:pathLst>
            </a:custGeom>
            <a:solidFill>
              <a:srgbClr val="F9C1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72" name="Freeform: Shape 66">
              <a:extLst>
                <a:ext uri="{FF2B5EF4-FFF2-40B4-BE49-F238E27FC236}">
                  <a16:creationId xmlns:a16="http://schemas.microsoft.com/office/drawing/2014/main" id="{AB41E284-709F-BA71-090D-D4097F65FE4A}"/>
                </a:ext>
              </a:extLst>
            </p:cNvPr>
            <p:cNvSpPr/>
            <p:nvPr/>
          </p:nvSpPr>
          <p:spPr>
            <a:xfrm>
              <a:off x="9311275" y="4052176"/>
              <a:ext cx="196550" cy="171981"/>
            </a:xfrm>
            <a:custGeom>
              <a:avLst/>
              <a:gdLst>
                <a:gd name="connsiteX0" fmla="*/ 187992 w 196549"/>
                <a:gd name="connsiteY0" fmla="*/ 26233 h 171981"/>
                <a:gd name="connsiteX1" fmla="*/ 43037 w 196549"/>
                <a:gd name="connsiteY1" fmla="*/ 48344 h 171981"/>
                <a:gd name="connsiteX2" fmla="*/ 20925 w 196549"/>
                <a:gd name="connsiteY2" fmla="*/ 168731 h 171981"/>
                <a:gd name="connsiteX3" fmla="*/ 30753 w 196549"/>
                <a:gd name="connsiteY3" fmla="*/ 168731 h 171981"/>
                <a:gd name="connsiteX4" fmla="*/ 45494 w 196549"/>
                <a:gd name="connsiteY4" fmla="*/ 60629 h 171981"/>
                <a:gd name="connsiteX5" fmla="*/ 190449 w 196549"/>
                <a:gd name="connsiteY5" fmla="*/ 26233 h 171981"/>
                <a:gd name="connsiteX6" fmla="*/ 187992 w 196549"/>
                <a:gd name="connsiteY6" fmla="*/ 26233 h 171981"/>
                <a:gd name="connsiteX7" fmla="*/ 187992 w 196549"/>
                <a:gd name="connsiteY7" fmla="*/ 26233 h 171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549" h="171981">
                  <a:moveTo>
                    <a:pt x="187992" y="26233"/>
                  </a:moveTo>
                  <a:cubicBezTo>
                    <a:pt x="141312" y="16405"/>
                    <a:pt x="77433" y="9035"/>
                    <a:pt x="43037" y="48344"/>
                  </a:cubicBezTo>
                  <a:cubicBezTo>
                    <a:pt x="16011" y="80284"/>
                    <a:pt x="16011" y="129421"/>
                    <a:pt x="20925" y="168731"/>
                  </a:cubicBezTo>
                  <a:cubicBezTo>
                    <a:pt x="20925" y="176102"/>
                    <a:pt x="30753" y="176102"/>
                    <a:pt x="30753" y="168731"/>
                  </a:cubicBezTo>
                  <a:cubicBezTo>
                    <a:pt x="30753" y="134335"/>
                    <a:pt x="25839" y="92568"/>
                    <a:pt x="45494" y="60629"/>
                  </a:cubicBezTo>
                  <a:cubicBezTo>
                    <a:pt x="77433" y="9035"/>
                    <a:pt x="141312" y="31146"/>
                    <a:pt x="190449" y="26233"/>
                  </a:cubicBezTo>
                  <a:cubicBezTo>
                    <a:pt x="187992" y="28690"/>
                    <a:pt x="190449" y="26233"/>
                    <a:pt x="187992" y="26233"/>
                  </a:cubicBezTo>
                  <a:lnTo>
                    <a:pt x="187992" y="26233"/>
                  </a:lnTo>
                  <a:close/>
                </a:path>
              </a:pathLst>
            </a:custGeom>
            <a:solidFill>
              <a:srgbClr val="8E4F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73" name="Freeform: Shape 67">
              <a:extLst>
                <a:ext uri="{FF2B5EF4-FFF2-40B4-BE49-F238E27FC236}">
                  <a16:creationId xmlns:a16="http://schemas.microsoft.com/office/drawing/2014/main" id="{CD333795-00E2-AABC-2C54-286936E54578}"/>
                </a:ext>
              </a:extLst>
            </p:cNvPr>
            <p:cNvSpPr/>
            <p:nvPr/>
          </p:nvSpPr>
          <p:spPr>
            <a:xfrm>
              <a:off x="9308469" y="4095989"/>
              <a:ext cx="122844" cy="98275"/>
            </a:xfrm>
            <a:custGeom>
              <a:avLst/>
              <a:gdLst>
                <a:gd name="connsiteX0" fmla="*/ 114636 w 122843"/>
                <a:gd name="connsiteY0" fmla="*/ 29100 h 98274"/>
                <a:gd name="connsiteX1" fmla="*/ 18817 w 122843"/>
                <a:gd name="connsiteY1" fmla="*/ 75781 h 98274"/>
                <a:gd name="connsiteX2" fmla="*/ 28645 w 122843"/>
                <a:gd name="connsiteY2" fmla="*/ 80694 h 98274"/>
                <a:gd name="connsiteX3" fmla="*/ 58128 w 122843"/>
                <a:gd name="connsiteY3" fmla="*/ 41384 h 98274"/>
                <a:gd name="connsiteX4" fmla="*/ 112179 w 122843"/>
                <a:gd name="connsiteY4" fmla="*/ 36471 h 98274"/>
                <a:gd name="connsiteX5" fmla="*/ 114636 w 122843"/>
                <a:gd name="connsiteY5" fmla="*/ 29100 h 98274"/>
                <a:gd name="connsiteX6" fmla="*/ 114636 w 122843"/>
                <a:gd name="connsiteY6" fmla="*/ 29100 h 9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843" h="98274">
                  <a:moveTo>
                    <a:pt x="114636" y="29100"/>
                  </a:moveTo>
                  <a:cubicBezTo>
                    <a:pt x="72869" y="-382"/>
                    <a:pt x="33559" y="36471"/>
                    <a:pt x="18817" y="75781"/>
                  </a:cubicBezTo>
                  <a:cubicBezTo>
                    <a:pt x="16361" y="83151"/>
                    <a:pt x="26188" y="85608"/>
                    <a:pt x="28645" y="80694"/>
                  </a:cubicBezTo>
                  <a:cubicBezTo>
                    <a:pt x="38473" y="68410"/>
                    <a:pt x="45843" y="51212"/>
                    <a:pt x="58128" y="41384"/>
                  </a:cubicBezTo>
                  <a:cubicBezTo>
                    <a:pt x="75326" y="26643"/>
                    <a:pt x="92524" y="29100"/>
                    <a:pt x="112179" y="36471"/>
                  </a:cubicBezTo>
                  <a:cubicBezTo>
                    <a:pt x="117092" y="38928"/>
                    <a:pt x="117092" y="31557"/>
                    <a:pt x="114636" y="29100"/>
                  </a:cubicBezTo>
                  <a:lnTo>
                    <a:pt x="114636" y="29100"/>
                  </a:lnTo>
                  <a:close/>
                </a:path>
              </a:pathLst>
            </a:custGeom>
            <a:solidFill>
              <a:srgbClr val="8E4F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74" name="Freeform: Shape 68">
              <a:extLst>
                <a:ext uri="{FF2B5EF4-FFF2-40B4-BE49-F238E27FC236}">
                  <a16:creationId xmlns:a16="http://schemas.microsoft.com/office/drawing/2014/main" id="{FA662FB2-4810-833D-375B-F9F1E3CAA97F}"/>
                </a:ext>
              </a:extLst>
            </p:cNvPr>
            <p:cNvSpPr/>
            <p:nvPr/>
          </p:nvSpPr>
          <p:spPr>
            <a:xfrm>
              <a:off x="7972002" y="3196478"/>
              <a:ext cx="1400417" cy="1302143"/>
            </a:xfrm>
            <a:custGeom>
              <a:avLst/>
              <a:gdLst>
                <a:gd name="connsiteX0" fmla="*/ 1080115 w 1400417"/>
                <a:gd name="connsiteY0" fmla="*/ 1287315 h 1302142"/>
                <a:gd name="connsiteX1" fmla="*/ 1311061 w 1400417"/>
                <a:gd name="connsiteY1" fmla="*/ 1080937 h 1302142"/>
                <a:gd name="connsiteX2" fmla="*/ 1372483 w 1400417"/>
                <a:gd name="connsiteY2" fmla="*/ 560080 h 1302142"/>
                <a:gd name="connsiteX3" fmla="*/ 1102227 w 1400417"/>
                <a:gd name="connsiteY3" fmla="*/ 98188 h 1302142"/>
                <a:gd name="connsiteX4" fmla="*/ 23659 w 1400417"/>
                <a:gd name="connsiteY4" fmla="*/ 749259 h 1302142"/>
                <a:gd name="connsiteX5" fmla="*/ 28573 w 1400417"/>
                <a:gd name="connsiteY5" fmla="*/ 845077 h 1302142"/>
                <a:gd name="connsiteX6" fmla="*/ 1080115 w 1400417"/>
                <a:gd name="connsiteY6" fmla="*/ 1287315 h 130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417" h="1302142">
                  <a:moveTo>
                    <a:pt x="1080115" y="1287315"/>
                  </a:moveTo>
                  <a:cubicBezTo>
                    <a:pt x="1190674" y="1238177"/>
                    <a:pt x="1279122" y="1169385"/>
                    <a:pt x="1311061" y="1080937"/>
                  </a:cubicBezTo>
                  <a:cubicBezTo>
                    <a:pt x="1382310" y="886844"/>
                    <a:pt x="1406879" y="751716"/>
                    <a:pt x="1372483" y="560080"/>
                  </a:cubicBezTo>
                  <a:cubicBezTo>
                    <a:pt x="1338086" y="365987"/>
                    <a:pt x="1308604" y="238230"/>
                    <a:pt x="1102227" y="98188"/>
                  </a:cubicBezTo>
                  <a:cubicBezTo>
                    <a:pt x="937616" y="-14828"/>
                    <a:pt x="-62331" y="-142585"/>
                    <a:pt x="23659" y="749259"/>
                  </a:cubicBezTo>
                  <a:cubicBezTo>
                    <a:pt x="23659" y="749259"/>
                    <a:pt x="23659" y="788569"/>
                    <a:pt x="28573" y="845077"/>
                  </a:cubicBezTo>
                  <a:cubicBezTo>
                    <a:pt x="271804" y="1162014"/>
                    <a:pt x="679644" y="1306970"/>
                    <a:pt x="1080115" y="1287315"/>
                  </a:cubicBezTo>
                  <a:close/>
                </a:path>
              </a:pathLst>
            </a:custGeom>
            <a:solidFill>
              <a:srgbClr val="F9C1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75" name="Freeform: Shape 69">
              <a:extLst>
                <a:ext uri="{FF2B5EF4-FFF2-40B4-BE49-F238E27FC236}">
                  <a16:creationId xmlns:a16="http://schemas.microsoft.com/office/drawing/2014/main" id="{1FCF3C11-E90B-FA8F-9791-0A9FACA0E8D9}"/>
                </a:ext>
              </a:extLst>
            </p:cNvPr>
            <p:cNvSpPr/>
            <p:nvPr/>
          </p:nvSpPr>
          <p:spPr>
            <a:xfrm>
              <a:off x="7859262" y="3131284"/>
              <a:ext cx="393100" cy="638787"/>
            </a:xfrm>
            <a:custGeom>
              <a:avLst/>
              <a:gdLst>
                <a:gd name="connsiteX0" fmla="*/ 286269 w 393099"/>
                <a:gd name="connsiteY0" fmla="*/ 65107 h 638786"/>
                <a:gd name="connsiteX1" fmla="*/ 18470 w 393099"/>
                <a:gd name="connsiteY1" fmla="*/ 630188 h 638786"/>
                <a:gd name="connsiteX2" fmla="*/ 131486 w 393099"/>
                <a:gd name="connsiteY2" fmla="*/ 637558 h 638786"/>
                <a:gd name="connsiteX3" fmla="*/ 278898 w 393099"/>
                <a:gd name="connsiteY3" fmla="*/ 436095 h 638786"/>
                <a:gd name="connsiteX4" fmla="*/ 391914 w 393099"/>
                <a:gd name="connsiteY4" fmla="*/ 18427 h 638786"/>
                <a:gd name="connsiteX5" fmla="*/ 286269 w 393099"/>
                <a:gd name="connsiteY5" fmla="*/ 65107 h 638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099" h="638786">
                  <a:moveTo>
                    <a:pt x="286269" y="65107"/>
                  </a:moveTo>
                  <a:cubicBezTo>
                    <a:pt x="8642" y="212520"/>
                    <a:pt x="18470" y="630188"/>
                    <a:pt x="18470" y="630188"/>
                  </a:cubicBezTo>
                  <a:cubicBezTo>
                    <a:pt x="74978" y="612990"/>
                    <a:pt x="131486" y="637558"/>
                    <a:pt x="131486" y="637558"/>
                  </a:cubicBezTo>
                  <a:cubicBezTo>
                    <a:pt x="148684" y="556482"/>
                    <a:pt x="217476" y="487689"/>
                    <a:pt x="278898" y="436095"/>
                  </a:cubicBezTo>
                  <a:cubicBezTo>
                    <a:pt x="281355" y="291140"/>
                    <a:pt x="328036" y="143727"/>
                    <a:pt x="391914" y="18427"/>
                  </a:cubicBezTo>
                  <a:cubicBezTo>
                    <a:pt x="357518" y="30711"/>
                    <a:pt x="323122" y="45452"/>
                    <a:pt x="286269" y="65107"/>
                  </a:cubicBezTo>
                  <a:close/>
                </a:path>
              </a:pathLst>
            </a:custGeom>
            <a:solidFill>
              <a:srgbClr val="5829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76" name="Freeform: Shape 70">
              <a:extLst>
                <a:ext uri="{FF2B5EF4-FFF2-40B4-BE49-F238E27FC236}">
                  <a16:creationId xmlns:a16="http://schemas.microsoft.com/office/drawing/2014/main" id="{A7637211-21C6-443C-E41D-628D90C9C0FE}"/>
                </a:ext>
              </a:extLst>
            </p:cNvPr>
            <p:cNvSpPr/>
            <p:nvPr/>
          </p:nvSpPr>
          <p:spPr>
            <a:xfrm>
              <a:off x="8332390" y="3455591"/>
              <a:ext cx="24569" cy="24569"/>
            </a:xfrm>
            <a:custGeom>
              <a:avLst/>
              <a:gdLst>
                <a:gd name="connsiteX0" fmla="*/ 19518 w 24568"/>
                <a:gd name="connsiteY0" fmla="*/ 18427 h 24568"/>
                <a:gd name="connsiteX1" fmla="*/ 19518 w 24568"/>
                <a:gd name="connsiteY1" fmla="*/ 18427 h 24568"/>
                <a:gd name="connsiteX2" fmla="*/ 19518 w 24568"/>
                <a:gd name="connsiteY2" fmla="*/ 18427 h 24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68" h="24568">
                  <a:moveTo>
                    <a:pt x="19518" y="18427"/>
                  </a:moveTo>
                  <a:cubicBezTo>
                    <a:pt x="19518" y="18427"/>
                    <a:pt x="17062" y="18427"/>
                    <a:pt x="19518" y="18427"/>
                  </a:cubicBezTo>
                  <a:cubicBezTo>
                    <a:pt x="19518" y="20884"/>
                    <a:pt x="19518" y="20884"/>
                    <a:pt x="19518" y="18427"/>
                  </a:cubicBezTo>
                  <a:close/>
                </a:path>
              </a:pathLst>
            </a:custGeom>
            <a:solidFill>
              <a:srgbClr val="3D192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77" name="Freeform: Shape 71">
              <a:extLst>
                <a:ext uri="{FF2B5EF4-FFF2-40B4-BE49-F238E27FC236}">
                  <a16:creationId xmlns:a16="http://schemas.microsoft.com/office/drawing/2014/main" id="{E39619A1-42BD-773B-6EDD-B15692A85D21}"/>
                </a:ext>
              </a:extLst>
            </p:cNvPr>
            <p:cNvSpPr/>
            <p:nvPr/>
          </p:nvSpPr>
          <p:spPr>
            <a:xfrm>
              <a:off x="8122191" y="3084604"/>
              <a:ext cx="319393" cy="491375"/>
            </a:xfrm>
            <a:custGeom>
              <a:avLst/>
              <a:gdLst>
                <a:gd name="connsiteX0" fmla="*/ 323079 w 319393"/>
                <a:gd name="connsiteY0" fmla="*/ 18427 h 491374"/>
                <a:gd name="connsiteX1" fmla="*/ 131442 w 319393"/>
                <a:gd name="connsiteY1" fmla="*/ 62650 h 491374"/>
                <a:gd name="connsiteX2" fmla="*/ 18427 w 319393"/>
                <a:gd name="connsiteY2" fmla="*/ 480319 h 491374"/>
                <a:gd name="connsiteX3" fmla="*/ 138813 w 319393"/>
                <a:gd name="connsiteY3" fmla="*/ 399242 h 491374"/>
                <a:gd name="connsiteX4" fmla="*/ 197778 w 319393"/>
                <a:gd name="connsiteY4" fmla="*/ 197778 h 491374"/>
                <a:gd name="connsiteX5" fmla="*/ 229717 w 319393"/>
                <a:gd name="connsiteY5" fmla="*/ 386957 h 491374"/>
                <a:gd name="connsiteX6" fmla="*/ 310794 w 319393"/>
                <a:gd name="connsiteY6" fmla="*/ 379587 h 491374"/>
                <a:gd name="connsiteX7" fmla="*/ 323079 w 319393"/>
                <a:gd name="connsiteY7" fmla="*/ 18427 h 49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9393" h="491374">
                  <a:moveTo>
                    <a:pt x="323079" y="18427"/>
                  </a:moveTo>
                  <a:cubicBezTo>
                    <a:pt x="261657" y="25797"/>
                    <a:pt x="197778" y="40538"/>
                    <a:pt x="131442" y="62650"/>
                  </a:cubicBezTo>
                  <a:cubicBezTo>
                    <a:pt x="67564" y="190408"/>
                    <a:pt x="20883" y="335363"/>
                    <a:pt x="18427" y="480319"/>
                  </a:cubicBezTo>
                  <a:cubicBezTo>
                    <a:pt x="82305" y="431181"/>
                    <a:pt x="138813" y="399242"/>
                    <a:pt x="138813" y="399242"/>
                  </a:cubicBezTo>
                  <a:lnTo>
                    <a:pt x="197778" y="197778"/>
                  </a:lnTo>
                  <a:cubicBezTo>
                    <a:pt x="197778" y="197778"/>
                    <a:pt x="229717" y="364845"/>
                    <a:pt x="229717" y="386957"/>
                  </a:cubicBezTo>
                  <a:cubicBezTo>
                    <a:pt x="234631" y="382044"/>
                    <a:pt x="266570" y="382044"/>
                    <a:pt x="310794" y="379587"/>
                  </a:cubicBezTo>
                  <a:cubicBezTo>
                    <a:pt x="291139" y="261657"/>
                    <a:pt x="296053" y="136357"/>
                    <a:pt x="323079" y="18427"/>
                  </a:cubicBezTo>
                  <a:close/>
                </a:path>
              </a:pathLst>
            </a:custGeom>
            <a:solidFill>
              <a:srgbClr val="6735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78" name="Freeform: Shape 72">
              <a:extLst>
                <a:ext uri="{FF2B5EF4-FFF2-40B4-BE49-F238E27FC236}">
                  <a16:creationId xmlns:a16="http://schemas.microsoft.com/office/drawing/2014/main" id="{120EFE42-2C8E-84B9-E4CC-140D1DE84489}"/>
                </a:ext>
              </a:extLst>
            </p:cNvPr>
            <p:cNvSpPr/>
            <p:nvPr/>
          </p:nvSpPr>
          <p:spPr>
            <a:xfrm>
              <a:off x="8401196" y="3078086"/>
              <a:ext cx="761631" cy="442237"/>
            </a:xfrm>
            <a:custGeom>
              <a:avLst/>
              <a:gdLst>
                <a:gd name="connsiteX0" fmla="*/ 518250 w 761630"/>
                <a:gd name="connsiteY0" fmla="*/ 88823 h 442237"/>
                <a:gd name="connsiteX1" fmla="*/ 41616 w 761630"/>
                <a:gd name="connsiteY1" fmla="*/ 24945 h 442237"/>
                <a:gd name="connsiteX2" fmla="*/ 29332 w 761630"/>
                <a:gd name="connsiteY2" fmla="*/ 388562 h 442237"/>
                <a:gd name="connsiteX3" fmla="*/ 447000 w 761630"/>
                <a:gd name="connsiteY3" fmla="*/ 395932 h 442237"/>
                <a:gd name="connsiteX4" fmla="*/ 471569 w 761630"/>
                <a:gd name="connsiteY4" fmla="*/ 290287 h 442237"/>
                <a:gd name="connsiteX5" fmla="*/ 518250 w 761630"/>
                <a:gd name="connsiteY5" fmla="*/ 413131 h 442237"/>
                <a:gd name="connsiteX6" fmla="*/ 754109 w 761630"/>
                <a:gd name="connsiteY6" fmla="*/ 447527 h 442237"/>
                <a:gd name="connsiteX7" fmla="*/ 653378 w 761630"/>
                <a:gd name="connsiteY7" fmla="*/ 98651 h 442237"/>
                <a:gd name="connsiteX8" fmla="*/ 518250 w 761630"/>
                <a:gd name="connsiteY8" fmla="*/ 88823 h 44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1630" h="442237">
                  <a:moveTo>
                    <a:pt x="518250" y="88823"/>
                  </a:moveTo>
                  <a:cubicBezTo>
                    <a:pt x="518250" y="88823"/>
                    <a:pt x="306958" y="-6995"/>
                    <a:pt x="41616" y="24945"/>
                  </a:cubicBezTo>
                  <a:cubicBezTo>
                    <a:pt x="14591" y="142875"/>
                    <a:pt x="12134" y="268175"/>
                    <a:pt x="29332" y="388562"/>
                  </a:cubicBezTo>
                  <a:cubicBezTo>
                    <a:pt x="171830" y="386105"/>
                    <a:pt x="447000" y="395932"/>
                    <a:pt x="447000" y="395932"/>
                  </a:cubicBezTo>
                  <a:lnTo>
                    <a:pt x="471569" y="290287"/>
                  </a:lnTo>
                  <a:lnTo>
                    <a:pt x="518250" y="413131"/>
                  </a:lnTo>
                  <a:cubicBezTo>
                    <a:pt x="618981" y="413131"/>
                    <a:pt x="695144" y="427872"/>
                    <a:pt x="754109" y="447527"/>
                  </a:cubicBezTo>
                  <a:cubicBezTo>
                    <a:pt x="744282" y="324683"/>
                    <a:pt x="712342" y="204297"/>
                    <a:pt x="653378" y="98651"/>
                  </a:cubicBezTo>
                  <a:cubicBezTo>
                    <a:pt x="579671" y="86367"/>
                    <a:pt x="518250" y="88823"/>
                    <a:pt x="518250" y="88823"/>
                  </a:cubicBezTo>
                  <a:close/>
                </a:path>
              </a:pathLst>
            </a:custGeom>
            <a:solidFill>
              <a:srgbClr val="5829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79" name="Freeform: Shape 73">
              <a:extLst>
                <a:ext uri="{FF2B5EF4-FFF2-40B4-BE49-F238E27FC236}">
                  <a16:creationId xmlns:a16="http://schemas.microsoft.com/office/drawing/2014/main" id="{97804738-68CE-128C-6CE8-7AC00998013F}"/>
                </a:ext>
              </a:extLst>
            </p:cNvPr>
            <p:cNvSpPr/>
            <p:nvPr/>
          </p:nvSpPr>
          <p:spPr>
            <a:xfrm>
              <a:off x="9036147" y="3160767"/>
              <a:ext cx="245687" cy="442237"/>
            </a:xfrm>
            <a:custGeom>
              <a:avLst/>
              <a:gdLst>
                <a:gd name="connsiteX0" fmla="*/ 126529 w 245687"/>
                <a:gd name="connsiteY0" fmla="*/ 55280 h 442237"/>
                <a:gd name="connsiteX1" fmla="*/ 18427 w 245687"/>
                <a:gd name="connsiteY1" fmla="*/ 18427 h 442237"/>
                <a:gd name="connsiteX2" fmla="*/ 119158 w 245687"/>
                <a:gd name="connsiteY2" fmla="*/ 367303 h 442237"/>
                <a:gd name="connsiteX3" fmla="*/ 229717 w 245687"/>
                <a:gd name="connsiteY3" fmla="*/ 431181 h 442237"/>
                <a:gd name="connsiteX4" fmla="*/ 126529 w 245687"/>
                <a:gd name="connsiteY4" fmla="*/ 55280 h 44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687" h="442237">
                  <a:moveTo>
                    <a:pt x="126529" y="55280"/>
                  </a:moveTo>
                  <a:cubicBezTo>
                    <a:pt x="89676" y="38082"/>
                    <a:pt x="52823" y="25797"/>
                    <a:pt x="18427" y="18427"/>
                  </a:cubicBezTo>
                  <a:cubicBezTo>
                    <a:pt x="77391" y="124072"/>
                    <a:pt x="109331" y="244459"/>
                    <a:pt x="119158" y="367303"/>
                  </a:cubicBezTo>
                  <a:cubicBezTo>
                    <a:pt x="168296" y="384501"/>
                    <a:pt x="202692" y="406613"/>
                    <a:pt x="229717" y="431181"/>
                  </a:cubicBezTo>
                  <a:cubicBezTo>
                    <a:pt x="222347" y="303424"/>
                    <a:pt x="183037" y="175667"/>
                    <a:pt x="126529" y="55280"/>
                  </a:cubicBezTo>
                  <a:close/>
                </a:path>
              </a:pathLst>
            </a:custGeom>
            <a:solidFill>
              <a:srgbClr val="6735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80" name="Freeform: Shape 74">
              <a:extLst>
                <a:ext uri="{FF2B5EF4-FFF2-40B4-BE49-F238E27FC236}">
                  <a16:creationId xmlns:a16="http://schemas.microsoft.com/office/drawing/2014/main" id="{E730E80D-AF88-08CB-A4A7-61A38378F3EB}"/>
                </a:ext>
              </a:extLst>
            </p:cNvPr>
            <p:cNvSpPr/>
            <p:nvPr/>
          </p:nvSpPr>
          <p:spPr>
            <a:xfrm>
              <a:off x="9144249" y="3197620"/>
              <a:ext cx="294825" cy="737062"/>
            </a:xfrm>
            <a:custGeom>
              <a:avLst/>
              <a:gdLst>
                <a:gd name="connsiteX0" fmla="*/ 214976 w 294824"/>
                <a:gd name="connsiteY0" fmla="*/ 259200 h 737061"/>
                <a:gd name="connsiteX1" fmla="*/ 18427 w 294824"/>
                <a:gd name="connsiteY1" fmla="*/ 18427 h 737061"/>
                <a:gd name="connsiteX2" fmla="*/ 121615 w 294824"/>
                <a:gd name="connsiteY2" fmla="*/ 394328 h 737061"/>
                <a:gd name="connsiteX3" fmla="*/ 195321 w 294824"/>
                <a:gd name="connsiteY3" fmla="*/ 531913 h 737061"/>
                <a:gd name="connsiteX4" fmla="*/ 296053 w 294824"/>
                <a:gd name="connsiteY4" fmla="*/ 728463 h 737061"/>
                <a:gd name="connsiteX5" fmla="*/ 214976 w 294824"/>
                <a:gd name="connsiteY5" fmla="*/ 259200 h 737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824" h="737061">
                  <a:moveTo>
                    <a:pt x="214976" y="259200"/>
                  </a:moveTo>
                  <a:cubicBezTo>
                    <a:pt x="183037" y="131443"/>
                    <a:pt x="101960" y="57737"/>
                    <a:pt x="18427" y="18427"/>
                  </a:cubicBezTo>
                  <a:cubicBezTo>
                    <a:pt x="74935" y="136357"/>
                    <a:pt x="114245" y="266571"/>
                    <a:pt x="121615" y="394328"/>
                  </a:cubicBezTo>
                  <a:cubicBezTo>
                    <a:pt x="192865" y="458207"/>
                    <a:pt x="195321" y="531913"/>
                    <a:pt x="195321" y="531913"/>
                  </a:cubicBezTo>
                  <a:lnTo>
                    <a:pt x="296053" y="728463"/>
                  </a:lnTo>
                  <a:cubicBezTo>
                    <a:pt x="296053" y="728463"/>
                    <a:pt x="242002" y="372216"/>
                    <a:pt x="214976" y="259200"/>
                  </a:cubicBezTo>
                  <a:close/>
                </a:path>
              </a:pathLst>
            </a:custGeom>
            <a:solidFill>
              <a:srgbClr val="5829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81" name="Freeform: Shape 75">
              <a:extLst>
                <a:ext uri="{FF2B5EF4-FFF2-40B4-BE49-F238E27FC236}">
                  <a16:creationId xmlns:a16="http://schemas.microsoft.com/office/drawing/2014/main" id="{4A690862-DA5C-62EE-5B84-8FF51CF2513D}"/>
                </a:ext>
              </a:extLst>
            </p:cNvPr>
            <p:cNvSpPr/>
            <p:nvPr/>
          </p:nvSpPr>
          <p:spPr>
            <a:xfrm>
              <a:off x="7984606" y="4015509"/>
              <a:ext cx="1081024" cy="540512"/>
            </a:xfrm>
            <a:custGeom>
              <a:avLst/>
              <a:gdLst>
                <a:gd name="connsiteX0" fmla="*/ 18427 w 1081023"/>
                <a:gd name="connsiteY0" fmla="*/ 18427 h 540512"/>
                <a:gd name="connsiteX1" fmla="*/ 82305 w 1081023"/>
                <a:gd name="connsiteY1" fmla="*/ 286226 h 540512"/>
                <a:gd name="connsiteX2" fmla="*/ 615447 w 1081023"/>
                <a:gd name="connsiteY2" fmla="*/ 541741 h 540512"/>
                <a:gd name="connsiteX3" fmla="*/ 1067511 w 1081023"/>
                <a:gd name="connsiteY3" fmla="*/ 460664 h 540512"/>
                <a:gd name="connsiteX4" fmla="*/ 18427 w 1081023"/>
                <a:gd name="connsiteY4" fmla="*/ 18427 h 54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1023" h="540512">
                  <a:moveTo>
                    <a:pt x="18427" y="18427"/>
                  </a:moveTo>
                  <a:cubicBezTo>
                    <a:pt x="25797" y="99503"/>
                    <a:pt x="42995" y="217433"/>
                    <a:pt x="82305" y="286226"/>
                  </a:cubicBezTo>
                  <a:cubicBezTo>
                    <a:pt x="146184" y="404156"/>
                    <a:pt x="352561" y="529456"/>
                    <a:pt x="615447" y="541741"/>
                  </a:cubicBezTo>
                  <a:cubicBezTo>
                    <a:pt x="760402" y="549111"/>
                    <a:pt x="932383" y="519628"/>
                    <a:pt x="1067511" y="460664"/>
                  </a:cubicBezTo>
                  <a:cubicBezTo>
                    <a:pt x="667041" y="480319"/>
                    <a:pt x="259200" y="335363"/>
                    <a:pt x="18427" y="18427"/>
                  </a:cubicBezTo>
                  <a:close/>
                </a:path>
              </a:pathLst>
            </a:custGeom>
            <a:solidFill>
              <a:srgbClr val="F9C1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82" name="Freeform: Shape 76">
              <a:extLst>
                <a:ext uri="{FF2B5EF4-FFF2-40B4-BE49-F238E27FC236}">
                  <a16:creationId xmlns:a16="http://schemas.microsoft.com/office/drawing/2014/main" id="{3F800D8E-37C8-3F9A-BC3A-4B61BFB3C5F3}"/>
                </a:ext>
              </a:extLst>
            </p:cNvPr>
            <p:cNvSpPr/>
            <p:nvPr/>
          </p:nvSpPr>
          <p:spPr>
            <a:xfrm>
              <a:off x="8608911" y="3796005"/>
              <a:ext cx="122844" cy="196550"/>
            </a:xfrm>
            <a:custGeom>
              <a:avLst/>
              <a:gdLst>
                <a:gd name="connsiteX0" fmla="*/ 30451 w 122843"/>
                <a:gd name="connsiteY0" fmla="*/ 19519 h 196549"/>
                <a:gd name="connsiteX1" fmla="*/ 20624 w 122843"/>
                <a:gd name="connsiteY1" fmla="*/ 90768 h 196549"/>
                <a:gd name="connsiteX2" fmla="*/ 25538 w 122843"/>
                <a:gd name="connsiteY2" fmla="*/ 137449 h 196549"/>
                <a:gd name="connsiteX3" fmla="*/ 52564 w 122843"/>
                <a:gd name="connsiteY3" fmla="*/ 149733 h 196549"/>
                <a:gd name="connsiteX4" fmla="*/ 67305 w 122843"/>
                <a:gd name="connsiteY4" fmla="*/ 139905 h 196549"/>
                <a:gd name="connsiteX5" fmla="*/ 82046 w 122843"/>
                <a:gd name="connsiteY5" fmla="*/ 130078 h 196549"/>
                <a:gd name="connsiteX6" fmla="*/ 96787 w 122843"/>
                <a:gd name="connsiteY6" fmla="*/ 159560 h 196549"/>
                <a:gd name="connsiteX7" fmla="*/ 79589 w 122843"/>
                <a:gd name="connsiteY7" fmla="*/ 174302 h 196549"/>
                <a:gd name="connsiteX8" fmla="*/ 86960 w 122843"/>
                <a:gd name="connsiteY8" fmla="*/ 184129 h 196549"/>
                <a:gd name="connsiteX9" fmla="*/ 113985 w 122843"/>
                <a:gd name="connsiteY9" fmla="*/ 139905 h 196549"/>
                <a:gd name="connsiteX10" fmla="*/ 79589 w 122843"/>
                <a:gd name="connsiteY10" fmla="*/ 117793 h 196549"/>
                <a:gd name="connsiteX11" fmla="*/ 59934 w 122843"/>
                <a:gd name="connsiteY11" fmla="*/ 130078 h 196549"/>
                <a:gd name="connsiteX12" fmla="*/ 30451 w 122843"/>
                <a:gd name="connsiteY12" fmla="*/ 85854 h 196549"/>
                <a:gd name="connsiteX13" fmla="*/ 32908 w 122843"/>
                <a:gd name="connsiteY13" fmla="*/ 19519 h 196549"/>
                <a:gd name="connsiteX14" fmla="*/ 30451 w 122843"/>
                <a:gd name="connsiteY14" fmla="*/ 19519 h 196549"/>
                <a:gd name="connsiteX15" fmla="*/ 30451 w 122843"/>
                <a:gd name="connsiteY15" fmla="*/ 19519 h 19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2843" h="196549">
                  <a:moveTo>
                    <a:pt x="30451" y="19519"/>
                  </a:moveTo>
                  <a:cubicBezTo>
                    <a:pt x="25538" y="41630"/>
                    <a:pt x="23081" y="66199"/>
                    <a:pt x="20624" y="90768"/>
                  </a:cubicBezTo>
                  <a:cubicBezTo>
                    <a:pt x="18167" y="105509"/>
                    <a:pt x="15710" y="122707"/>
                    <a:pt x="25538" y="137449"/>
                  </a:cubicBezTo>
                  <a:cubicBezTo>
                    <a:pt x="32908" y="144819"/>
                    <a:pt x="40279" y="152190"/>
                    <a:pt x="52564" y="149733"/>
                  </a:cubicBezTo>
                  <a:cubicBezTo>
                    <a:pt x="57477" y="147276"/>
                    <a:pt x="62391" y="144819"/>
                    <a:pt x="67305" y="139905"/>
                  </a:cubicBezTo>
                  <a:cubicBezTo>
                    <a:pt x="67305" y="139905"/>
                    <a:pt x="79589" y="130078"/>
                    <a:pt x="82046" y="130078"/>
                  </a:cubicBezTo>
                  <a:cubicBezTo>
                    <a:pt x="86960" y="139905"/>
                    <a:pt x="91873" y="149733"/>
                    <a:pt x="96787" y="159560"/>
                  </a:cubicBezTo>
                  <a:cubicBezTo>
                    <a:pt x="91873" y="166931"/>
                    <a:pt x="86960" y="171845"/>
                    <a:pt x="79589" y="174302"/>
                  </a:cubicBezTo>
                  <a:cubicBezTo>
                    <a:pt x="72219" y="176758"/>
                    <a:pt x="79589" y="189043"/>
                    <a:pt x="86960" y="184129"/>
                  </a:cubicBezTo>
                  <a:cubicBezTo>
                    <a:pt x="104158" y="176758"/>
                    <a:pt x="118899" y="159560"/>
                    <a:pt x="113985" y="139905"/>
                  </a:cubicBezTo>
                  <a:cubicBezTo>
                    <a:pt x="111528" y="125164"/>
                    <a:pt x="94330" y="112880"/>
                    <a:pt x="79589" y="117793"/>
                  </a:cubicBezTo>
                  <a:cubicBezTo>
                    <a:pt x="72219" y="120250"/>
                    <a:pt x="67305" y="127621"/>
                    <a:pt x="59934" y="130078"/>
                  </a:cubicBezTo>
                  <a:cubicBezTo>
                    <a:pt x="25538" y="144819"/>
                    <a:pt x="27995" y="107966"/>
                    <a:pt x="30451" y="85854"/>
                  </a:cubicBezTo>
                  <a:cubicBezTo>
                    <a:pt x="32908" y="68656"/>
                    <a:pt x="45193" y="36717"/>
                    <a:pt x="32908" y="19519"/>
                  </a:cubicBezTo>
                  <a:cubicBezTo>
                    <a:pt x="32908" y="17062"/>
                    <a:pt x="30451" y="19519"/>
                    <a:pt x="30451" y="19519"/>
                  </a:cubicBezTo>
                  <a:lnTo>
                    <a:pt x="30451" y="19519"/>
                  </a:lnTo>
                  <a:close/>
                </a:path>
              </a:pathLst>
            </a:custGeom>
            <a:solidFill>
              <a:srgbClr val="8E4F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83" name="Freeform: Shape 77">
              <a:extLst>
                <a:ext uri="{FF2B5EF4-FFF2-40B4-BE49-F238E27FC236}">
                  <a16:creationId xmlns:a16="http://schemas.microsoft.com/office/drawing/2014/main" id="{69C615DA-F1F2-BC76-1502-F7FDAEBAC52A}"/>
                </a:ext>
              </a:extLst>
            </p:cNvPr>
            <p:cNvSpPr/>
            <p:nvPr/>
          </p:nvSpPr>
          <p:spPr>
            <a:xfrm>
              <a:off x="8327033" y="3732312"/>
              <a:ext cx="98275" cy="122844"/>
            </a:xfrm>
            <a:custGeom>
              <a:avLst/>
              <a:gdLst>
                <a:gd name="connsiteX0" fmla="*/ 91103 w 98274"/>
                <a:gd name="connsiteY0" fmla="*/ 61305 h 122843"/>
                <a:gd name="connsiteX1" fmla="*/ 59620 w 98274"/>
                <a:gd name="connsiteY1" fmla="*/ 105310 h 122843"/>
                <a:gd name="connsiteX2" fmla="*/ 22469 w 98274"/>
                <a:gd name="connsiteY2" fmla="*/ 65973 h 122843"/>
                <a:gd name="connsiteX3" fmla="*/ 53952 w 98274"/>
                <a:gd name="connsiteY3" fmla="*/ 21968 h 122843"/>
                <a:gd name="connsiteX4" fmla="*/ 91103 w 98274"/>
                <a:gd name="connsiteY4" fmla="*/ 61305 h 12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274" h="122843">
                  <a:moveTo>
                    <a:pt x="91103" y="61305"/>
                  </a:moveTo>
                  <a:cubicBezTo>
                    <a:pt x="92668" y="84319"/>
                    <a:pt x="78572" y="104021"/>
                    <a:pt x="59620" y="105310"/>
                  </a:cubicBezTo>
                  <a:cubicBezTo>
                    <a:pt x="40667" y="106599"/>
                    <a:pt x="24034" y="88987"/>
                    <a:pt x="22469" y="65973"/>
                  </a:cubicBezTo>
                  <a:cubicBezTo>
                    <a:pt x="20903" y="42959"/>
                    <a:pt x="34999" y="23257"/>
                    <a:pt x="53952" y="21968"/>
                  </a:cubicBezTo>
                  <a:cubicBezTo>
                    <a:pt x="72904" y="20679"/>
                    <a:pt x="89537" y="38291"/>
                    <a:pt x="91103" y="61305"/>
                  </a:cubicBezTo>
                  <a:close/>
                </a:path>
              </a:pathLst>
            </a:custGeom>
            <a:solidFill>
              <a:srgbClr val="11111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84" name="Freeform: Shape 78">
              <a:extLst>
                <a:ext uri="{FF2B5EF4-FFF2-40B4-BE49-F238E27FC236}">
                  <a16:creationId xmlns:a16="http://schemas.microsoft.com/office/drawing/2014/main" id="{6DD7D7E0-A122-7FD8-726E-CE0A0962582D}"/>
                </a:ext>
              </a:extLst>
            </p:cNvPr>
            <p:cNvSpPr/>
            <p:nvPr/>
          </p:nvSpPr>
          <p:spPr>
            <a:xfrm>
              <a:off x="8904529" y="3729731"/>
              <a:ext cx="98275" cy="122844"/>
            </a:xfrm>
            <a:custGeom>
              <a:avLst/>
              <a:gdLst>
                <a:gd name="connsiteX0" fmla="*/ 91105 w 98274"/>
                <a:gd name="connsiteY0" fmla="*/ 61306 h 122843"/>
                <a:gd name="connsiteX1" fmla="*/ 59623 w 98274"/>
                <a:gd name="connsiteY1" fmla="*/ 105311 h 122843"/>
                <a:gd name="connsiteX2" fmla="*/ 22471 w 98274"/>
                <a:gd name="connsiteY2" fmla="*/ 65976 h 122843"/>
                <a:gd name="connsiteX3" fmla="*/ 53952 w 98274"/>
                <a:gd name="connsiteY3" fmla="*/ 21970 h 122843"/>
                <a:gd name="connsiteX4" fmla="*/ 91105 w 98274"/>
                <a:gd name="connsiteY4" fmla="*/ 61306 h 12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274" h="122843">
                  <a:moveTo>
                    <a:pt x="91105" y="61306"/>
                  </a:moveTo>
                  <a:cubicBezTo>
                    <a:pt x="92671" y="84320"/>
                    <a:pt x="78576" y="104022"/>
                    <a:pt x="59623" y="105311"/>
                  </a:cubicBezTo>
                  <a:cubicBezTo>
                    <a:pt x="40670" y="106601"/>
                    <a:pt x="24037" y="88990"/>
                    <a:pt x="22471" y="65976"/>
                  </a:cubicBezTo>
                  <a:cubicBezTo>
                    <a:pt x="20905" y="42962"/>
                    <a:pt x="35000" y="23260"/>
                    <a:pt x="53952" y="21970"/>
                  </a:cubicBezTo>
                  <a:cubicBezTo>
                    <a:pt x="72905" y="20680"/>
                    <a:pt x="89539" y="38291"/>
                    <a:pt x="91105" y="61306"/>
                  </a:cubicBezTo>
                  <a:close/>
                </a:path>
              </a:pathLst>
            </a:custGeom>
            <a:solidFill>
              <a:srgbClr val="11111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85" name="Freeform: Shape 79">
              <a:extLst>
                <a:ext uri="{FF2B5EF4-FFF2-40B4-BE49-F238E27FC236}">
                  <a16:creationId xmlns:a16="http://schemas.microsoft.com/office/drawing/2014/main" id="{5C65FB37-4AC4-C1BE-7342-7B5318DB610E}"/>
                </a:ext>
              </a:extLst>
            </p:cNvPr>
            <p:cNvSpPr/>
            <p:nvPr/>
          </p:nvSpPr>
          <p:spPr>
            <a:xfrm>
              <a:off x="8182943" y="3585806"/>
              <a:ext cx="147412" cy="122844"/>
            </a:xfrm>
            <a:custGeom>
              <a:avLst/>
              <a:gdLst>
                <a:gd name="connsiteX0" fmla="*/ 24010 w 147412"/>
                <a:gd name="connsiteY0" fmla="*/ 114245 h 122843"/>
                <a:gd name="connsiteX1" fmla="*/ 139483 w 147412"/>
                <a:gd name="connsiteY1" fmla="*/ 28254 h 122843"/>
                <a:gd name="connsiteX2" fmla="*/ 137026 w 147412"/>
                <a:gd name="connsiteY2" fmla="*/ 18427 h 122843"/>
                <a:gd name="connsiteX3" fmla="*/ 19096 w 147412"/>
                <a:gd name="connsiteY3" fmla="*/ 111788 h 122843"/>
                <a:gd name="connsiteX4" fmla="*/ 24010 w 147412"/>
                <a:gd name="connsiteY4" fmla="*/ 114245 h 122843"/>
                <a:gd name="connsiteX5" fmla="*/ 24010 w 147412"/>
                <a:gd name="connsiteY5" fmla="*/ 114245 h 12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412" h="122843">
                  <a:moveTo>
                    <a:pt x="24010" y="114245"/>
                  </a:moveTo>
                  <a:cubicBezTo>
                    <a:pt x="53492" y="70021"/>
                    <a:pt x="85432" y="40539"/>
                    <a:pt x="139483" y="28254"/>
                  </a:cubicBezTo>
                  <a:cubicBezTo>
                    <a:pt x="144397" y="25797"/>
                    <a:pt x="144397" y="18427"/>
                    <a:pt x="137026" y="18427"/>
                  </a:cubicBezTo>
                  <a:cubicBezTo>
                    <a:pt x="90345" y="18427"/>
                    <a:pt x="26467" y="65107"/>
                    <a:pt x="19096" y="111788"/>
                  </a:cubicBezTo>
                  <a:cubicBezTo>
                    <a:pt x="16639" y="114245"/>
                    <a:pt x="21553" y="116701"/>
                    <a:pt x="24010" y="114245"/>
                  </a:cubicBezTo>
                  <a:lnTo>
                    <a:pt x="24010" y="114245"/>
                  </a:lnTo>
                  <a:close/>
                </a:path>
              </a:pathLst>
            </a:custGeom>
            <a:solidFill>
              <a:srgbClr val="8E4F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86" name="Freeform: Shape 80">
              <a:extLst>
                <a:ext uri="{FF2B5EF4-FFF2-40B4-BE49-F238E27FC236}">
                  <a16:creationId xmlns:a16="http://schemas.microsoft.com/office/drawing/2014/main" id="{388C283D-457F-9C62-1B2B-CC2CB692BE93}"/>
                </a:ext>
              </a:extLst>
            </p:cNvPr>
            <p:cNvSpPr/>
            <p:nvPr/>
          </p:nvSpPr>
          <p:spPr>
            <a:xfrm>
              <a:off x="8953228" y="3538136"/>
              <a:ext cx="171981" cy="73706"/>
            </a:xfrm>
            <a:custGeom>
              <a:avLst/>
              <a:gdLst>
                <a:gd name="connsiteX0" fmla="*/ 20269 w 171981"/>
                <a:gd name="connsiteY0" fmla="*/ 26786 h 73706"/>
                <a:gd name="connsiteX1" fmla="*/ 145570 w 171981"/>
                <a:gd name="connsiteY1" fmla="*/ 73467 h 73706"/>
                <a:gd name="connsiteX2" fmla="*/ 155397 w 171981"/>
                <a:gd name="connsiteY2" fmla="*/ 63639 h 73706"/>
                <a:gd name="connsiteX3" fmla="*/ 20269 w 171981"/>
                <a:gd name="connsiteY3" fmla="*/ 21872 h 73706"/>
                <a:gd name="connsiteX4" fmla="*/ 20269 w 171981"/>
                <a:gd name="connsiteY4" fmla="*/ 26786 h 73706"/>
                <a:gd name="connsiteX5" fmla="*/ 20269 w 171981"/>
                <a:gd name="connsiteY5" fmla="*/ 26786 h 7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981" h="73706">
                  <a:moveTo>
                    <a:pt x="20269" y="26786"/>
                  </a:moveTo>
                  <a:cubicBezTo>
                    <a:pt x="64493" y="36614"/>
                    <a:pt x="108717" y="39071"/>
                    <a:pt x="145570" y="73467"/>
                  </a:cubicBezTo>
                  <a:cubicBezTo>
                    <a:pt x="152940" y="80837"/>
                    <a:pt x="162768" y="71010"/>
                    <a:pt x="155397" y="63639"/>
                  </a:cubicBezTo>
                  <a:cubicBezTo>
                    <a:pt x="125915" y="31700"/>
                    <a:pt x="62036" y="9588"/>
                    <a:pt x="20269" y="21872"/>
                  </a:cubicBezTo>
                  <a:cubicBezTo>
                    <a:pt x="17812" y="19416"/>
                    <a:pt x="17812" y="24329"/>
                    <a:pt x="20269" y="26786"/>
                  </a:cubicBezTo>
                  <a:lnTo>
                    <a:pt x="20269" y="26786"/>
                  </a:lnTo>
                  <a:close/>
                </a:path>
              </a:pathLst>
            </a:custGeom>
            <a:solidFill>
              <a:srgbClr val="8E4F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87" name="Freeform: Shape 81">
              <a:extLst>
                <a:ext uri="{FF2B5EF4-FFF2-40B4-BE49-F238E27FC236}">
                  <a16:creationId xmlns:a16="http://schemas.microsoft.com/office/drawing/2014/main" id="{5E06F682-E1E1-A6B3-EAB0-F58C0E7B8EC2}"/>
                </a:ext>
              </a:extLst>
            </p:cNvPr>
            <p:cNvSpPr/>
            <p:nvPr/>
          </p:nvSpPr>
          <p:spPr>
            <a:xfrm>
              <a:off x="8183532" y="3880546"/>
              <a:ext cx="294825" cy="270256"/>
            </a:xfrm>
            <a:custGeom>
              <a:avLst/>
              <a:gdLst>
                <a:gd name="connsiteX0" fmla="*/ 276479 w 294824"/>
                <a:gd name="connsiteY0" fmla="*/ 133984 h 270256"/>
                <a:gd name="connsiteX1" fmla="*/ 153635 w 294824"/>
                <a:gd name="connsiteY1" fmla="*/ 261741 h 270256"/>
                <a:gd name="connsiteX2" fmla="*/ 18507 w 294824"/>
                <a:gd name="connsiteY2" fmla="*/ 146268 h 270256"/>
                <a:gd name="connsiteX3" fmla="*/ 141351 w 294824"/>
                <a:gd name="connsiteY3" fmla="*/ 18511 h 270256"/>
                <a:gd name="connsiteX4" fmla="*/ 276479 w 294824"/>
                <a:gd name="connsiteY4" fmla="*/ 133984 h 2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4" h="270256">
                  <a:moveTo>
                    <a:pt x="276479" y="133984"/>
                  </a:moveTo>
                  <a:cubicBezTo>
                    <a:pt x="278935" y="200320"/>
                    <a:pt x="224884" y="259284"/>
                    <a:pt x="153635" y="261741"/>
                  </a:cubicBezTo>
                  <a:cubicBezTo>
                    <a:pt x="82386" y="264198"/>
                    <a:pt x="20964" y="212604"/>
                    <a:pt x="18507" y="146268"/>
                  </a:cubicBezTo>
                  <a:cubicBezTo>
                    <a:pt x="16050" y="79933"/>
                    <a:pt x="70101" y="20968"/>
                    <a:pt x="141351" y="18511"/>
                  </a:cubicBezTo>
                  <a:cubicBezTo>
                    <a:pt x="212600" y="16054"/>
                    <a:pt x="274022" y="67648"/>
                    <a:pt x="276479" y="133984"/>
                  </a:cubicBezTo>
                  <a:close/>
                </a:path>
              </a:pathLst>
            </a:custGeom>
            <a:solidFill>
              <a:srgbClr val="ED999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88" name="Freeform: Shape 82">
              <a:extLst>
                <a:ext uri="{FF2B5EF4-FFF2-40B4-BE49-F238E27FC236}">
                  <a16:creationId xmlns:a16="http://schemas.microsoft.com/office/drawing/2014/main" id="{012ED00C-3DBD-AE8A-7743-C5276357558B}"/>
                </a:ext>
              </a:extLst>
            </p:cNvPr>
            <p:cNvSpPr/>
            <p:nvPr/>
          </p:nvSpPr>
          <p:spPr>
            <a:xfrm>
              <a:off x="8882152" y="3841612"/>
              <a:ext cx="294825" cy="270256"/>
            </a:xfrm>
            <a:custGeom>
              <a:avLst/>
              <a:gdLst>
                <a:gd name="connsiteX0" fmla="*/ 285328 w 294824"/>
                <a:gd name="connsiteY0" fmla="*/ 139551 h 270256"/>
                <a:gd name="connsiteX1" fmla="*/ 161175 w 294824"/>
                <a:gd name="connsiteY1" fmla="*/ 266179 h 270256"/>
                <a:gd name="connsiteX2" fmla="*/ 25212 w 294824"/>
                <a:gd name="connsiteY2" fmla="*/ 152323 h 270256"/>
                <a:gd name="connsiteX3" fmla="*/ 149366 w 294824"/>
                <a:gd name="connsiteY3" fmla="*/ 25695 h 270256"/>
                <a:gd name="connsiteX4" fmla="*/ 285328 w 294824"/>
                <a:gd name="connsiteY4" fmla="*/ 139551 h 2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24" h="270256">
                  <a:moveTo>
                    <a:pt x="285328" y="139551"/>
                  </a:moveTo>
                  <a:cubicBezTo>
                    <a:pt x="288589" y="205958"/>
                    <a:pt x="233004" y="262652"/>
                    <a:pt x="161175" y="266179"/>
                  </a:cubicBezTo>
                  <a:cubicBezTo>
                    <a:pt x="89346" y="269706"/>
                    <a:pt x="28473" y="218731"/>
                    <a:pt x="25212" y="152323"/>
                  </a:cubicBezTo>
                  <a:cubicBezTo>
                    <a:pt x="21951" y="85915"/>
                    <a:pt x="77537" y="29222"/>
                    <a:pt x="149366" y="25695"/>
                  </a:cubicBezTo>
                  <a:cubicBezTo>
                    <a:pt x="221195" y="22168"/>
                    <a:pt x="282067" y="73143"/>
                    <a:pt x="285328" y="139551"/>
                  </a:cubicBezTo>
                  <a:close/>
                </a:path>
              </a:pathLst>
            </a:custGeom>
            <a:solidFill>
              <a:srgbClr val="ED999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89" name="Freeform: Shape 83">
              <a:extLst>
                <a:ext uri="{FF2B5EF4-FFF2-40B4-BE49-F238E27FC236}">
                  <a16:creationId xmlns:a16="http://schemas.microsoft.com/office/drawing/2014/main" id="{3063611C-589C-214E-8E58-F83BE5DBF338}"/>
                </a:ext>
              </a:extLst>
            </p:cNvPr>
            <p:cNvSpPr/>
            <p:nvPr/>
          </p:nvSpPr>
          <p:spPr>
            <a:xfrm>
              <a:off x="8566231" y="3960690"/>
              <a:ext cx="147412" cy="73706"/>
            </a:xfrm>
            <a:custGeom>
              <a:avLst/>
              <a:gdLst>
                <a:gd name="connsiteX0" fmla="*/ 19080 w 147412"/>
                <a:gd name="connsiteY0" fmla="*/ 21901 h 73706"/>
                <a:gd name="connsiteX1" fmla="*/ 146837 w 147412"/>
                <a:gd name="connsiteY1" fmla="*/ 68582 h 73706"/>
                <a:gd name="connsiteX2" fmla="*/ 144381 w 147412"/>
                <a:gd name="connsiteY2" fmla="*/ 58754 h 73706"/>
                <a:gd name="connsiteX3" fmla="*/ 26451 w 147412"/>
                <a:gd name="connsiteY3" fmla="*/ 19444 h 73706"/>
                <a:gd name="connsiteX4" fmla="*/ 19080 w 147412"/>
                <a:gd name="connsiteY4" fmla="*/ 21901 h 73706"/>
                <a:gd name="connsiteX5" fmla="*/ 19080 w 147412"/>
                <a:gd name="connsiteY5" fmla="*/ 21901 h 7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412" h="73706">
                  <a:moveTo>
                    <a:pt x="19080" y="21901"/>
                  </a:moveTo>
                  <a:cubicBezTo>
                    <a:pt x="31364" y="78409"/>
                    <a:pt x="102614" y="78409"/>
                    <a:pt x="146837" y="68582"/>
                  </a:cubicBezTo>
                  <a:cubicBezTo>
                    <a:pt x="151751" y="68582"/>
                    <a:pt x="151751" y="58754"/>
                    <a:pt x="144381" y="58754"/>
                  </a:cubicBezTo>
                  <a:cubicBezTo>
                    <a:pt x="97700" y="58754"/>
                    <a:pt x="53476" y="66125"/>
                    <a:pt x="26451" y="19444"/>
                  </a:cubicBezTo>
                  <a:cubicBezTo>
                    <a:pt x="21537" y="16987"/>
                    <a:pt x="16623" y="19444"/>
                    <a:pt x="19080" y="21901"/>
                  </a:cubicBezTo>
                  <a:lnTo>
                    <a:pt x="19080" y="21901"/>
                  </a:lnTo>
                  <a:close/>
                </a:path>
              </a:pathLst>
            </a:custGeom>
            <a:solidFill>
              <a:srgbClr val="8E4F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90" name="Freeform: Shape 84">
              <a:extLst>
                <a:ext uri="{FF2B5EF4-FFF2-40B4-BE49-F238E27FC236}">
                  <a16:creationId xmlns:a16="http://schemas.microsoft.com/office/drawing/2014/main" id="{A53C4912-A09A-C2D5-C88D-55B4B6B21B68}"/>
                </a:ext>
              </a:extLst>
            </p:cNvPr>
            <p:cNvSpPr/>
            <p:nvPr/>
          </p:nvSpPr>
          <p:spPr>
            <a:xfrm>
              <a:off x="8129561" y="4976396"/>
              <a:ext cx="515943" cy="909043"/>
            </a:xfrm>
            <a:custGeom>
              <a:avLst/>
              <a:gdLst>
                <a:gd name="connsiteX0" fmla="*/ 72478 w 515943"/>
                <a:gd name="connsiteY0" fmla="*/ 151098 h 909042"/>
                <a:gd name="connsiteX1" fmla="*/ 99503 w 515943"/>
                <a:gd name="connsiteY1" fmla="*/ 18427 h 909042"/>
                <a:gd name="connsiteX2" fmla="*/ 517172 w 515943"/>
                <a:gd name="connsiteY2" fmla="*/ 283769 h 909042"/>
                <a:gd name="connsiteX3" fmla="*/ 517172 w 515943"/>
                <a:gd name="connsiteY3" fmla="*/ 890616 h 909042"/>
                <a:gd name="connsiteX4" fmla="*/ 18427 w 515943"/>
                <a:gd name="connsiteY4" fmla="*/ 669498 h 909042"/>
                <a:gd name="connsiteX5" fmla="*/ 72478 w 515943"/>
                <a:gd name="connsiteY5" fmla="*/ 151098 h 90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5943" h="909042">
                  <a:moveTo>
                    <a:pt x="72478" y="151098"/>
                  </a:moveTo>
                  <a:lnTo>
                    <a:pt x="99503" y="18427"/>
                  </a:lnTo>
                  <a:cubicBezTo>
                    <a:pt x="99503" y="18427"/>
                    <a:pt x="418897" y="146184"/>
                    <a:pt x="517172" y="283769"/>
                  </a:cubicBezTo>
                  <a:lnTo>
                    <a:pt x="517172" y="890616"/>
                  </a:lnTo>
                  <a:lnTo>
                    <a:pt x="18427" y="669498"/>
                  </a:lnTo>
                  <a:lnTo>
                    <a:pt x="72478" y="151098"/>
                  </a:lnTo>
                  <a:close/>
                </a:path>
              </a:pathLst>
            </a:custGeom>
            <a:solidFill>
              <a:srgbClr val="EBE9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91" name="Freeform: Shape 85">
              <a:extLst>
                <a:ext uri="{FF2B5EF4-FFF2-40B4-BE49-F238E27FC236}">
                  <a16:creationId xmlns:a16="http://schemas.microsoft.com/office/drawing/2014/main" id="{6558384C-B77B-C920-6804-6C282D4FCC27}"/>
                </a:ext>
              </a:extLst>
            </p:cNvPr>
            <p:cNvSpPr/>
            <p:nvPr/>
          </p:nvSpPr>
          <p:spPr>
            <a:xfrm>
              <a:off x="8247491" y="4954284"/>
              <a:ext cx="417668" cy="909043"/>
            </a:xfrm>
            <a:custGeom>
              <a:avLst/>
              <a:gdLst>
                <a:gd name="connsiteX0" fmla="*/ 62650 w 417668"/>
                <a:gd name="connsiteY0" fmla="*/ 151098 h 909042"/>
                <a:gd name="connsiteX1" fmla="*/ 84762 w 417668"/>
                <a:gd name="connsiteY1" fmla="*/ 18427 h 909042"/>
                <a:gd name="connsiteX2" fmla="*/ 418897 w 417668"/>
                <a:gd name="connsiteY2" fmla="*/ 283769 h 909042"/>
                <a:gd name="connsiteX3" fmla="*/ 418897 w 417668"/>
                <a:gd name="connsiteY3" fmla="*/ 890616 h 909042"/>
                <a:gd name="connsiteX4" fmla="*/ 18427 w 417668"/>
                <a:gd name="connsiteY4" fmla="*/ 669498 h 909042"/>
                <a:gd name="connsiteX5" fmla="*/ 62650 w 417668"/>
                <a:gd name="connsiteY5" fmla="*/ 151098 h 90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68" h="909042">
                  <a:moveTo>
                    <a:pt x="62650" y="151098"/>
                  </a:moveTo>
                  <a:lnTo>
                    <a:pt x="84762" y="18427"/>
                  </a:lnTo>
                  <a:cubicBezTo>
                    <a:pt x="84762" y="18427"/>
                    <a:pt x="340277" y="146184"/>
                    <a:pt x="418897" y="283769"/>
                  </a:cubicBezTo>
                  <a:lnTo>
                    <a:pt x="418897" y="890616"/>
                  </a:lnTo>
                  <a:lnTo>
                    <a:pt x="18427" y="669498"/>
                  </a:lnTo>
                  <a:lnTo>
                    <a:pt x="62650" y="151098"/>
                  </a:lnTo>
                  <a:close/>
                </a:path>
              </a:pathLst>
            </a:custGeom>
            <a:solidFill>
              <a:srgbClr val="EBE9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92" name="Freeform: Shape 86">
              <a:extLst>
                <a:ext uri="{FF2B5EF4-FFF2-40B4-BE49-F238E27FC236}">
                  <a16:creationId xmlns:a16="http://schemas.microsoft.com/office/drawing/2014/main" id="{A6CA676E-503A-FD0A-25FB-D010CBC92439}"/>
                </a:ext>
              </a:extLst>
            </p:cNvPr>
            <p:cNvSpPr/>
            <p:nvPr/>
          </p:nvSpPr>
          <p:spPr>
            <a:xfrm>
              <a:off x="8377705" y="4939543"/>
              <a:ext cx="294825" cy="909043"/>
            </a:xfrm>
            <a:custGeom>
              <a:avLst/>
              <a:gdLst>
                <a:gd name="connsiteX0" fmla="*/ 47909 w 294824"/>
                <a:gd name="connsiteY0" fmla="*/ 151098 h 909042"/>
                <a:gd name="connsiteX1" fmla="*/ 62650 w 294824"/>
                <a:gd name="connsiteY1" fmla="*/ 18427 h 909042"/>
                <a:gd name="connsiteX2" fmla="*/ 291140 w 294824"/>
                <a:gd name="connsiteY2" fmla="*/ 283769 h 909042"/>
                <a:gd name="connsiteX3" fmla="*/ 291140 w 294824"/>
                <a:gd name="connsiteY3" fmla="*/ 890616 h 909042"/>
                <a:gd name="connsiteX4" fmla="*/ 18427 w 294824"/>
                <a:gd name="connsiteY4" fmla="*/ 669498 h 909042"/>
                <a:gd name="connsiteX5" fmla="*/ 47909 w 294824"/>
                <a:gd name="connsiteY5" fmla="*/ 151098 h 90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824" h="909042">
                  <a:moveTo>
                    <a:pt x="47909" y="151098"/>
                  </a:moveTo>
                  <a:lnTo>
                    <a:pt x="62650" y="18427"/>
                  </a:lnTo>
                  <a:cubicBezTo>
                    <a:pt x="62650" y="18427"/>
                    <a:pt x="237088" y="146184"/>
                    <a:pt x="291140" y="283769"/>
                  </a:cubicBezTo>
                  <a:lnTo>
                    <a:pt x="291140" y="890616"/>
                  </a:lnTo>
                  <a:lnTo>
                    <a:pt x="18427" y="669498"/>
                  </a:lnTo>
                  <a:lnTo>
                    <a:pt x="47909" y="151098"/>
                  </a:lnTo>
                  <a:close/>
                </a:path>
              </a:pathLst>
            </a:custGeom>
            <a:solidFill>
              <a:srgbClr val="EBE9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93" name="Freeform: Shape 87">
              <a:extLst>
                <a:ext uri="{FF2B5EF4-FFF2-40B4-BE49-F238E27FC236}">
                  <a16:creationId xmlns:a16="http://schemas.microsoft.com/office/drawing/2014/main" id="{121E1A8A-C67E-3789-8B09-E38C5CDB53E5}"/>
                </a:ext>
              </a:extLst>
            </p:cNvPr>
            <p:cNvSpPr/>
            <p:nvPr/>
          </p:nvSpPr>
          <p:spPr>
            <a:xfrm>
              <a:off x="8650418" y="4973939"/>
              <a:ext cx="515943" cy="909043"/>
            </a:xfrm>
            <a:custGeom>
              <a:avLst/>
              <a:gdLst>
                <a:gd name="connsiteX0" fmla="*/ 463120 w 515943"/>
                <a:gd name="connsiteY0" fmla="*/ 151098 h 909042"/>
                <a:gd name="connsiteX1" fmla="*/ 436095 w 515943"/>
                <a:gd name="connsiteY1" fmla="*/ 18427 h 909042"/>
                <a:gd name="connsiteX2" fmla="*/ 18427 w 515943"/>
                <a:gd name="connsiteY2" fmla="*/ 283769 h 909042"/>
                <a:gd name="connsiteX3" fmla="*/ 18427 w 515943"/>
                <a:gd name="connsiteY3" fmla="*/ 890616 h 909042"/>
                <a:gd name="connsiteX4" fmla="*/ 517171 w 515943"/>
                <a:gd name="connsiteY4" fmla="*/ 669498 h 909042"/>
                <a:gd name="connsiteX5" fmla="*/ 463120 w 515943"/>
                <a:gd name="connsiteY5" fmla="*/ 151098 h 90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5943" h="909042">
                  <a:moveTo>
                    <a:pt x="463120" y="151098"/>
                  </a:moveTo>
                  <a:lnTo>
                    <a:pt x="436095" y="18427"/>
                  </a:lnTo>
                  <a:cubicBezTo>
                    <a:pt x="436095" y="18427"/>
                    <a:pt x="116701" y="146184"/>
                    <a:pt x="18427" y="283769"/>
                  </a:cubicBezTo>
                  <a:lnTo>
                    <a:pt x="18427" y="890616"/>
                  </a:lnTo>
                  <a:lnTo>
                    <a:pt x="517171" y="669498"/>
                  </a:lnTo>
                  <a:lnTo>
                    <a:pt x="463120" y="151098"/>
                  </a:lnTo>
                  <a:close/>
                </a:path>
              </a:pathLst>
            </a:custGeom>
            <a:solidFill>
              <a:srgbClr val="EBE9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94" name="Freeform: Shape 88">
              <a:extLst>
                <a:ext uri="{FF2B5EF4-FFF2-40B4-BE49-F238E27FC236}">
                  <a16:creationId xmlns:a16="http://schemas.microsoft.com/office/drawing/2014/main" id="{333CF871-EEA2-C0FA-FDD3-CD8CA978DEB3}"/>
                </a:ext>
              </a:extLst>
            </p:cNvPr>
            <p:cNvSpPr/>
            <p:nvPr/>
          </p:nvSpPr>
          <p:spPr>
            <a:xfrm>
              <a:off x="8630763" y="4951827"/>
              <a:ext cx="417668" cy="909043"/>
            </a:xfrm>
            <a:custGeom>
              <a:avLst/>
              <a:gdLst>
                <a:gd name="connsiteX0" fmla="*/ 374673 w 417668"/>
                <a:gd name="connsiteY0" fmla="*/ 151098 h 909042"/>
                <a:gd name="connsiteX1" fmla="*/ 352561 w 417668"/>
                <a:gd name="connsiteY1" fmla="*/ 18427 h 909042"/>
                <a:gd name="connsiteX2" fmla="*/ 18427 w 417668"/>
                <a:gd name="connsiteY2" fmla="*/ 283769 h 909042"/>
                <a:gd name="connsiteX3" fmla="*/ 18427 w 417668"/>
                <a:gd name="connsiteY3" fmla="*/ 890616 h 909042"/>
                <a:gd name="connsiteX4" fmla="*/ 418897 w 417668"/>
                <a:gd name="connsiteY4" fmla="*/ 669498 h 909042"/>
                <a:gd name="connsiteX5" fmla="*/ 374673 w 417668"/>
                <a:gd name="connsiteY5" fmla="*/ 151098 h 90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68" h="909042">
                  <a:moveTo>
                    <a:pt x="374673" y="151098"/>
                  </a:moveTo>
                  <a:lnTo>
                    <a:pt x="352561" y="18427"/>
                  </a:lnTo>
                  <a:cubicBezTo>
                    <a:pt x="352561" y="18427"/>
                    <a:pt x="97046" y="146184"/>
                    <a:pt x="18427" y="283769"/>
                  </a:cubicBezTo>
                  <a:lnTo>
                    <a:pt x="18427" y="890616"/>
                  </a:lnTo>
                  <a:lnTo>
                    <a:pt x="418897" y="669498"/>
                  </a:lnTo>
                  <a:lnTo>
                    <a:pt x="374673" y="151098"/>
                  </a:lnTo>
                  <a:close/>
                </a:path>
              </a:pathLst>
            </a:custGeom>
            <a:solidFill>
              <a:srgbClr val="EBE9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95" name="Freeform: Shape 89">
              <a:extLst>
                <a:ext uri="{FF2B5EF4-FFF2-40B4-BE49-F238E27FC236}">
                  <a16:creationId xmlns:a16="http://schemas.microsoft.com/office/drawing/2014/main" id="{A9C494A9-EF2B-91D3-499E-9E12145DEA1D}"/>
                </a:ext>
              </a:extLst>
            </p:cNvPr>
            <p:cNvSpPr/>
            <p:nvPr/>
          </p:nvSpPr>
          <p:spPr>
            <a:xfrm>
              <a:off x="8628306" y="4937086"/>
              <a:ext cx="294825" cy="909043"/>
            </a:xfrm>
            <a:custGeom>
              <a:avLst/>
              <a:gdLst>
                <a:gd name="connsiteX0" fmla="*/ 261657 w 294824"/>
                <a:gd name="connsiteY0" fmla="*/ 151098 h 909042"/>
                <a:gd name="connsiteX1" fmla="*/ 246916 w 294824"/>
                <a:gd name="connsiteY1" fmla="*/ 18427 h 909042"/>
                <a:gd name="connsiteX2" fmla="*/ 18427 w 294824"/>
                <a:gd name="connsiteY2" fmla="*/ 283769 h 909042"/>
                <a:gd name="connsiteX3" fmla="*/ 18427 w 294824"/>
                <a:gd name="connsiteY3" fmla="*/ 890616 h 909042"/>
                <a:gd name="connsiteX4" fmla="*/ 291140 w 294824"/>
                <a:gd name="connsiteY4" fmla="*/ 669498 h 909042"/>
                <a:gd name="connsiteX5" fmla="*/ 261657 w 294824"/>
                <a:gd name="connsiteY5" fmla="*/ 151098 h 90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824" h="909042">
                  <a:moveTo>
                    <a:pt x="261657" y="151098"/>
                  </a:moveTo>
                  <a:lnTo>
                    <a:pt x="246916" y="18427"/>
                  </a:lnTo>
                  <a:cubicBezTo>
                    <a:pt x="246916" y="18427"/>
                    <a:pt x="72478" y="146184"/>
                    <a:pt x="18427" y="283769"/>
                  </a:cubicBezTo>
                  <a:lnTo>
                    <a:pt x="18427" y="890616"/>
                  </a:lnTo>
                  <a:lnTo>
                    <a:pt x="291140" y="669498"/>
                  </a:lnTo>
                  <a:lnTo>
                    <a:pt x="261657" y="151098"/>
                  </a:lnTo>
                  <a:close/>
                </a:path>
              </a:pathLst>
            </a:custGeom>
            <a:solidFill>
              <a:srgbClr val="EBE9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96" name="Freeform: Shape 90">
              <a:extLst>
                <a:ext uri="{FF2B5EF4-FFF2-40B4-BE49-F238E27FC236}">
                  <a16:creationId xmlns:a16="http://schemas.microsoft.com/office/drawing/2014/main" id="{961286A3-FC05-4881-82E5-5708587BF21B}"/>
                </a:ext>
              </a:extLst>
            </p:cNvPr>
            <p:cNvSpPr/>
            <p:nvPr/>
          </p:nvSpPr>
          <p:spPr>
            <a:xfrm>
              <a:off x="8065210" y="5028009"/>
              <a:ext cx="565081" cy="859905"/>
            </a:xfrm>
            <a:custGeom>
              <a:avLst/>
              <a:gdLst>
                <a:gd name="connsiteX0" fmla="*/ 549583 w 565080"/>
                <a:gd name="connsiteY0" fmla="*/ 227242 h 859905"/>
                <a:gd name="connsiteX1" fmla="*/ 549583 w 565080"/>
                <a:gd name="connsiteY1" fmla="*/ 861115 h 859905"/>
                <a:gd name="connsiteX2" fmla="*/ 38554 w 565080"/>
                <a:gd name="connsiteY2" fmla="*/ 644910 h 859905"/>
                <a:gd name="connsiteX3" fmla="*/ 18899 w 565080"/>
                <a:gd name="connsiteY3" fmla="*/ 106855 h 859905"/>
                <a:gd name="connsiteX4" fmla="*/ 107346 w 565080"/>
                <a:gd name="connsiteY4" fmla="*/ 20865 h 859905"/>
                <a:gd name="connsiteX5" fmla="*/ 549583 w 565080"/>
                <a:gd name="connsiteY5" fmla="*/ 227242 h 859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080" h="859905">
                  <a:moveTo>
                    <a:pt x="549583" y="227242"/>
                  </a:moveTo>
                  <a:lnTo>
                    <a:pt x="549583" y="861115"/>
                  </a:lnTo>
                  <a:cubicBezTo>
                    <a:pt x="549583" y="861115"/>
                    <a:pt x="156483" y="669479"/>
                    <a:pt x="38554" y="644910"/>
                  </a:cubicBezTo>
                  <a:lnTo>
                    <a:pt x="18899" y="106855"/>
                  </a:lnTo>
                  <a:cubicBezTo>
                    <a:pt x="18899" y="106855"/>
                    <a:pt x="6614" y="1209"/>
                    <a:pt x="107346" y="20865"/>
                  </a:cubicBezTo>
                  <a:cubicBezTo>
                    <a:pt x="210535" y="40520"/>
                    <a:pt x="520101" y="202673"/>
                    <a:pt x="549583" y="227242"/>
                  </a:cubicBezTo>
                  <a:close/>
                </a:path>
              </a:pathLst>
            </a:custGeom>
            <a:solidFill>
              <a:srgbClr val="F1695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97" name="Freeform: Shape 91">
              <a:extLst>
                <a:ext uri="{FF2B5EF4-FFF2-40B4-BE49-F238E27FC236}">
                  <a16:creationId xmlns:a16="http://schemas.microsoft.com/office/drawing/2014/main" id="{97175D78-21F8-B0BC-9C2A-9ED6BAA4343B}"/>
                </a:ext>
              </a:extLst>
            </p:cNvPr>
            <p:cNvSpPr/>
            <p:nvPr/>
          </p:nvSpPr>
          <p:spPr>
            <a:xfrm>
              <a:off x="8702012" y="5015725"/>
              <a:ext cx="565081" cy="859905"/>
            </a:xfrm>
            <a:custGeom>
              <a:avLst/>
              <a:gdLst>
                <a:gd name="connsiteX0" fmla="*/ 18427 w 565080"/>
                <a:gd name="connsiteY0" fmla="*/ 234612 h 859905"/>
                <a:gd name="connsiteX1" fmla="*/ 18427 w 565080"/>
                <a:gd name="connsiteY1" fmla="*/ 861115 h 859905"/>
                <a:gd name="connsiteX2" fmla="*/ 529456 w 565080"/>
                <a:gd name="connsiteY2" fmla="*/ 644910 h 859905"/>
                <a:gd name="connsiteX3" fmla="*/ 549111 w 565080"/>
                <a:gd name="connsiteY3" fmla="*/ 106855 h 859905"/>
                <a:gd name="connsiteX4" fmla="*/ 460664 w 565080"/>
                <a:gd name="connsiteY4" fmla="*/ 20865 h 859905"/>
                <a:gd name="connsiteX5" fmla="*/ 18427 w 565080"/>
                <a:gd name="connsiteY5" fmla="*/ 234612 h 859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080" h="859905">
                  <a:moveTo>
                    <a:pt x="18427" y="234612"/>
                  </a:moveTo>
                  <a:lnTo>
                    <a:pt x="18427" y="861115"/>
                  </a:lnTo>
                  <a:cubicBezTo>
                    <a:pt x="18427" y="861115"/>
                    <a:pt x="411526" y="669479"/>
                    <a:pt x="529456" y="644910"/>
                  </a:cubicBezTo>
                  <a:lnTo>
                    <a:pt x="549111" y="106855"/>
                  </a:lnTo>
                  <a:cubicBezTo>
                    <a:pt x="549111" y="106855"/>
                    <a:pt x="561396" y="1209"/>
                    <a:pt x="460664" y="20865"/>
                  </a:cubicBezTo>
                  <a:cubicBezTo>
                    <a:pt x="359932" y="40520"/>
                    <a:pt x="50366" y="210044"/>
                    <a:pt x="18427" y="234612"/>
                  </a:cubicBezTo>
                  <a:close/>
                </a:path>
              </a:pathLst>
            </a:custGeom>
            <a:solidFill>
              <a:srgbClr val="F1695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98" name="Freeform: Shape 92">
              <a:extLst>
                <a:ext uri="{FF2B5EF4-FFF2-40B4-BE49-F238E27FC236}">
                  <a16:creationId xmlns:a16="http://schemas.microsoft.com/office/drawing/2014/main" id="{72A01B20-85ED-317E-F7DF-509AED14549A}"/>
                </a:ext>
              </a:extLst>
            </p:cNvPr>
            <p:cNvSpPr/>
            <p:nvPr/>
          </p:nvSpPr>
          <p:spPr>
            <a:xfrm>
              <a:off x="8596367" y="5215628"/>
              <a:ext cx="122844" cy="687924"/>
            </a:xfrm>
            <a:custGeom>
              <a:avLst/>
              <a:gdLst>
                <a:gd name="connsiteX0" fmla="*/ 18427 w 122843"/>
                <a:gd name="connsiteY0" fmla="*/ 673496 h 687924"/>
                <a:gd name="connsiteX1" fmla="*/ 18427 w 122843"/>
                <a:gd name="connsiteY1" fmla="*/ 39622 h 687924"/>
                <a:gd name="connsiteX2" fmla="*/ 124072 w 122843"/>
                <a:gd name="connsiteY2" fmla="*/ 34709 h 687924"/>
                <a:gd name="connsiteX3" fmla="*/ 124072 w 122843"/>
                <a:gd name="connsiteY3" fmla="*/ 661211 h 687924"/>
                <a:gd name="connsiteX4" fmla="*/ 18427 w 122843"/>
                <a:gd name="connsiteY4" fmla="*/ 673496 h 68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43" h="687924">
                  <a:moveTo>
                    <a:pt x="18427" y="673496"/>
                  </a:moveTo>
                  <a:lnTo>
                    <a:pt x="18427" y="39622"/>
                  </a:lnTo>
                  <a:cubicBezTo>
                    <a:pt x="18427" y="39622"/>
                    <a:pt x="87219" y="-4601"/>
                    <a:pt x="124072" y="34709"/>
                  </a:cubicBezTo>
                  <a:lnTo>
                    <a:pt x="124072" y="661211"/>
                  </a:lnTo>
                  <a:cubicBezTo>
                    <a:pt x="124072" y="661211"/>
                    <a:pt x="109331" y="695608"/>
                    <a:pt x="18427" y="673496"/>
                  </a:cubicBezTo>
                  <a:close/>
                </a:path>
              </a:pathLst>
            </a:custGeom>
            <a:solidFill>
              <a:srgbClr val="F059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199" name="Freeform: Shape 93">
              <a:extLst>
                <a:ext uri="{FF2B5EF4-FFF2-40B4-BE49-F238E27FC236}">
                  <a16:creationId xmlns:a16="http://schemas.microsoft.com/office/drawing/2014/main" id="{6487C531-951F-21FE-96DD-6D87BB28BE49}"/>
                </a:ext>
              </a:extLst>
            </p:cNvPr>
            <p:cNvSpPr/>
            <p:nvPr/>
          </p:nvSpPr>
          <p:spPr>
            <a:xfrm>
              <a:off x="7683944" y="5077127"/>
              <a:ext cx="737062" cy="565081"/>
            </a:xfrm>
            <a:custGeom>
              <a:avLst/>
              <a:gdLst>
                <a:gd name="connsiteX0" fmla="*/ 117625 w 737061"/>
                <a:gd name="connsiteY0" fmla="*/ 254286 h 565080"/>
                <a:gd name="connsiteX1" fmla="*/ 434561 w 737061"/>
                <a:gd name="connsiteY1" fmla="*/ 180580 h 565080"/>
                <a:gd name="connsiteX2" fmla="*/ 481242 w 737061"/>
                <a:gd name="connsiteY2" fmla="*/ 18427 h 565080"/>
                <a:gd name="connsiteX3" fmla="*/ 525465 w 737061"/>
                <a:gd name="connsiteY3" fmla="*/ 138814 h 565080"/>
                <a:gd name="connsiteX4" fmla="*/ 680248 w 737061"/>
                <a:gd name="connsiteY4" fmla="*/ 74935 h 565080"/>
                <a:gd name="connsiteX5" fmla="*/ 618827 w 737061"/>
                <a:gd name="connsiteY5" fmla="*/ 178123 h 565080"/>
                <a:gd name="connsiteX6" fmla="*/ 601629 w 737061"/>
                <a:gd name="connsiteY6" fmla="*/ 190408 h 565080"/>
                <a:gd name="connsiteX7" fmla="*/ 724472 w 737061"/>
                <a:gd name="connsiteY7" fmla="*/ 163382 h 565080"/>
                <a:gd name="connsiteX8" fmla="*/ 633568 w 737061"/>
                <a:gd name="connsiteY8" fmla="*/ 232175 h 565080"/>
                <a:gd name="connsiteX9" fmla="*/ 736757 w 737061"/>
                <a:gd name="connsiteY9" fmla="*/ 249373 h 565080"/>
                <a:gd name="connsiteX10" fmla="*/ 272408 w 737061"/>
                <a:gd name="connsiteY10" fmla="*/ 554025 h 565080"/>
                <a:gd name="connsiteX11" fmla="*/ 26721 w 737061"/>
                <a:gd name="connsiteY11" fmla="*/ 298510 h 565080"/>
                <a:gd name="connsiteX12" fmla="*/ 117625 w 737061"/>
                <a:gd name="connsiteY12" fmla="*/ 254286 h 565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7061" h="565080">
                  <a:moveTo>
                    <a:pt x="117625" y="254286"/>
                  </a:moveTo>
                  <a:lnTo>
                    <a:pt x="434561" y="180580"/>
                  </a:lnTo>
                  <a:cubicBezTo>
                    <a:pt x="434561" y="180580"/>
                    <a:pt x="422277" y="18427"/>
                    <a:pt x="481242" y="18427"/>
                  </a:cubicBezTo>
                  <a:cubicBezTo>
                    <a:pt x="540207" y="18427"/>
                    <a:pt x="525465" y="138814"/>
                    <a:pt x="525465" y="138814"/>
                  </a:cubicBezTo>
                  <a:cubicBezTo>
                    <a:pt x="525465" y="138814"/>
                    <a:pt x="633568" y="42995"/>
                    <a:pt x="680248" y="74935"/>
                  </a:cubicBezTo>
                  <a:cubicBezTo>
                    <a:pt x="714645" y="99503"/>
                    <a:pt x="650766" y="153555"/>
                    <a:pt x="618827" y="178123"/>
                  </a:cubicBezTo>
                  <a:cubicBezTo>
                    <a:pt x="608999" y="185494"/>
                    <a:pt x="601629" y="190408"/>
                    <a:pt x="601629" y="190408"/>
                  </a:cubicBezTo>
                  <a:cubicBezTo>
                    <a:pt x="601629" y="190408"/>
                    <a:pt x="687619" y="126529"/>
                    <a:pt x="724472" y="163382"/>
                  </a:cubicBezTo>
                  <a:cubicBezTo>
                    <a:pt x="761325" y="202692"/>
                    <a:pt x="633568" y="232175"/>
                    <a:pt x="633568" y="232175"/>
                  </a:cubicBezTo>
                  <a:cubicBezTo>
                    <a:pt x="633568" y="232175"/>
                    <a:pt x="751498" y="195322"/>
                    <a:pt x="736757" y="249373"/>
                  </a:cubicBezTo>
                  <a:cubicBezTo>
                    <a:pt x="729386" y="278855"/>
                    <a:pt x="407536" y="507344"/>
                    <a:pt x="272408" y="554025"/>
                  </a:cubicBezTo>
                  <a:cubicBezTo>
                    <a:pt x="139736" y="600706"/>
                    <a:pt x="-19960" y="391872"/>
                    <a:pt x="26721" y="298510"/>
                  </a:cubicBezTo>
                  <a:cubicBezTo>
                    <a:pt x="43919" y="266571"/>
                    <a:pt x="117625" y="254286"/>
                    <a:pt x="117625" y="254286"/>
                  </a:cubicBezTo>
                  <a:close/>
                </a:path>
              </a:pathLst>
            </a:custGeom>
            <a:solidFill>
              <a:srgbClr val="F9C1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200" name="Freeform: Shape 94">
              <a:extLst>
                <a:ext uri="{FF2B5EF4-FFF2-40B4-BE49-F238E27FC236}">
                  <a16:creationId xmlns:a16="http://schemas.microsoft.com/office/drawing/2014/main" id="{7FBC8C89-8C4A-DEED-0E39-6F0CA2CF52B1}"/>
                </a:ext>
              </a:extLst>
            </p:cNvPr>
            <p:cNvSpPr/>
            <p:nvPr/>
          </p:nvSpPr>
          <p:spPr>
            <a:xfrm>
              <a:off x="8871043" y="5245800"/>
              <a:ext cx="761631" cy="417668"/>
            </a:xfrm>
            <a:custGeom>
              <a:avLst/>
              <a:gdLst>
                <a:gd name="connsiteX0" fmla="*/ 601199 w 761630"/>
                <a:gd name="connsiteY0" fmla="*/ 61045 h 417668"/>
                <a:gd name="connsiteX1" fmla="*/ 284262 w 761630"/>
                <a:gd name="connsiteY1" fmla="*/ 142122 h 417668"/>
                <a:gd name="connsiteX2" fmla="*/ 168789 w 761630"/>
                <a:gd name="connsiteY2" fmla="*/ 21735 h 417668"/>
                <a:gd name="connsiteX3" fmla="*/ 185987 w 761630"/>
                <a:gd name="connsiteY3" fmla="*/ 147036 h 417668"/>
                <a:gd name="connsiteX4" fmla="*/ 21377 w 761630"/>
                <a:gd name="connsiteY4" fmla="*/ 161777 h 417668"/>
                <a:gd name="connsiteX5" fmla="*/ 124565 w 761630"/>
                <a:gd name="connsiteY5" fmla="*/ 225656 h 417668"/>
                <a:gd name="connsiteX6" fmla="*/ 144220 w 761630"/>
                <a:gd name="connsiteY6" fmla="*/ 228113 h 417668"/>
                <a:gd name="connsiteX7" fmla="*/ 23834 w 761630"/>
                <a:gd name="connsiteY7" fmla="*/ 260052 h 417668"/>
                <a:gd name="connsiteX8" fmla="*/ 134393 w 761630"/>
                <a:gd name="connsiteY8" fmla="*/ 279707 h 417668"/>
                <a:gd name="connsiteX9" fmla="*/ 50859 w 761630"/>
                <a:gd name="connsiteY9" fmla="*/ 341129 h 417668"/>
                <a:gd name="connsiteX10" fmla="*/ 601199 w 761630"/>
                <a:gd name="connsiteY10" fmla="*/ 400094 h 417668"/>
                <a:gd name="connsiteX11" fmla="*/ 701931 w 761630"/>
                <a:gd name="connsiteY11" fmla="*/ 61045 h 417668"/>
                <a:gd name="connsiteX12" fmla="*/ 601199 w 761630"/>
                <a:gd name="connsiteY12" fmla="*/ 61045 h 41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61630" h="417668">
                  <a:moveTo>
                    <a:pt x="601199" y="61045"/>
                  </a:moveTo>
                  <a:lnTo>
                    <a:pt x="284262" y="142122"/>
                  </a:lnTo>
                  <a:cubicBezTo>
                    <a:pt x="284262" y="142122"/>
                    <a:pt x="220384" y="-5290"/>
                    <a:pt x="168789" y="21735"/>
                  </a:cubicBezTo>
                  <a:cubicBezTo>
                    <a:pt x="117195" y="48761"/>
                    <a:pt x="185987" y="147036"/>
                    <a:pt x="185987" y="147036"/>
                  </a:cubicBezTo>
                  <a:cubicBezTo>
                    <a:pt x="185987" y="147036"/>
                    <a:pt x="45946" y="112640"/>
                    <a:pt x="21377" y="161777"/>
                  </a:cubicBezTo>
                  <a:cubicBezTo>
                    <a:pt x="1722" y="198630"/>
                    <a:pt x="85256" y="218285"/>
                    <a:pt x="124565" y="225656"/>
                  </a:cubicBezTo>
                  <a:cubicBezTo>
                    <a:pt x="136850" y="228113"/>
                    <a:pt x="144220" y="228113"/>
                    <a:pt x="144220" y="228113"/>
                  </a:cubicBezTo>
                  <a:cubicBezTo>
                    <a:pt x="144220" y="228113"/>
                    <a:pt x="38575" y="210915"/>
                    <a:pt x="23834" y="260052"/>
                  </a:cubicBezTo>
                  <a:cubicBezTo>
                    <a:pt x="9092" y="311646"/>
                    <a:pt x="134393" y="279707"/>
                    <a:pt x="134393" y="279707"/>
                  </a:cubicBezTo>
                  <a:cubicBezTo>
                    <a:pt x="134393" y="279707"/>
                    <a:pt x="14006" y="299362"/>
                    <a:pt x="50859" y="341129"/>
                  </a:cubicBezTo>
                  <a:cubicBezTo>
                    <a:pt x="70514" y="363241"/>
                    <a:pt x="461157" y="419749"/>
                    <a:pt x="601199" y="400094"/>
                  </a:cubicBezTo>
                  <a:cubicBezTo>
                    <a:pt x="741241" y="380439"/>
                    <a:pt x="787921" y="120010"/>
                    <a:pt x="701931" y="61045"/>
                  </a:cubicBezTo>
                  <a:cubicBezTo>
                    <a:pt x="669991" y="36477"/>
                    <a:pt x="601199" y="61045"/>
                    <a:pt x="601199" y="61045"/>
                  </a:cubicBezTo>
                  <a:close/>
                </a:path>
              </a:pathLst>
            </a:custGeom>
            <a:solidFill>
              <a:srgbClr val="F9C1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1201" name="Freeform: Shape 95">
              <a:extLst>
                <a:ext uri="{FF2B5EF4-FFF2-40B4-BE49-F238E27FC236}">
                  <a16:creationId xmlns:a16="http://schemas.microsoft.com/office/drawing/2014/main" id="{F75C549F-1CC0-AE59-B9B7-4FBFAD326CD6}"/>
                </a:ext>
              </a:extLst>
            </p:cNvPr>
            <p:cNvSpPr/>
            <p:nvPr/>
          </p:nvSpPr>
          <p:spPr>
            <a:xfrm>
              <a:off x="8102493" y="3622616"/>
              <a:ext cx="1130161" cy="491375"/>
            </a:xfrm>
            <a:custGeom>
              <a:avLst/>
              <a:gdLst>
                <a:gd name="connsiteX0" fmla="*/ 477905 w 1130161"/>
                <a:gd name="connsiteY0" fmla="*/ 242045 h 491374"/>
                <a:gd name="connsiteX1" fmla="*/ 246959 w 1130161"/>
                <a:gd name="connsiteY1" fmla="*/ 20927 h 491374"/>
                <a:gd name="connsiteX2" fmla="*/ 18470 w 1130161"/>
                <a:gd name="connsiteY2" fmla="*/ 251872 h 491374"/>
                <a:gd name="connsiteX3" fmla="*/ 249415 w 1130161"/>
                <a:gd name="connsiteY3" fmla="*/ 480362 h 491374"/>
                <a:gd name="connsiteX4" fmla="*/ 477905 w 1130161"/>
                <a:gd name="connsiteY4" fmla="*/ 271527 h 491374"/>
                <a:gd name="connsiteX5" fmla="*/ 654799 w 1130161"/>
                <a:gd name="connsiteY5" fmla="*/ 278898 h 491374"/>
                <a:gd name="connsiteX6" fmla="*/ 883289 w 1130161"/>
                <a:gd name="connsiteY6" fmla="*/ 477905 h 491374"/>
                <a:gd name="connsiteX7" fmla="*/ 1111778 w 1130161"/>
                <a:gd name="connsiteY7" fmla="*/ 246959 h 491374"/>
                <a:gd name="connsiteX8" fmla="*/ 880832 w 1130161"/>
                <a:gd name="connsiteY8" fmla="*/ 18470 h 491374"/>
                <a:gd name="connsiteX9" fmla="*/ 652343 w 1130161"/>
                <a:gd name="connsiteY9" fmla="*/ 249416 h 491374"/>
                <a:gd name="connsiteX10" fmla="*/ 477905 w 1130161"/>
                <a:gd name="connsiteY10" fmla="*/ 242045 h 491374"/>
                <a:gd name="connsiteX11" fmla="*/ 246959 w 1130161"/>
                <a:gd name="connsiteY11" fmla="*/ 455793 h 491374"/>
                <a:gd name="connsiteX12" fmla="*/ 40581 w 1130161"/>
                <a:gd name="connsiteY12" fmla="*/ 249416 h 491374"/>
                <a:gd name="connsiteX13" fmla="*/ 246959 w 1130161"/>
                <a:gd name="connsiteY13" fmla="*/ 43038 h 491374"/>
                <a:gd name="connsiteX14" fmla="*/ 453336 w 1130161"/>
                <a:gd name="connsiteY14" fmla="*/ 249416 h 491374"/>
                <a:gd name="connsiteX15" fmla="*/ 246959 w 1130161"/>
                <a:gd name="connsiteY15" fmla="*/ 455793 h 491374"/>
                <a:gd name="connsiteX16" fmla="*/ 883289 w 1130161"/>
                <a:gd name="connsiteY16" fmla="*/ 453336 h 491374"/>
                <a:gd name="connsiteX17" fmla="*/ 676912 w 1130161"/>
                <a:gd name="connsiteY17" fmla="*/ 246959 h 491374"/>
                <a:gd name="connsiteX18" fmla="*/ 883289 w 1130161"/>
                <a:gd name="connsiteY18" fmla="*/ 40582 h 491374"/>
                <a:gd name="connsiteX19" fmla="*/ 1089666 w 1130161"/>
                <a:gd name="connsiteY19" fmla="*/ 246959 h 491374"/>
                <a:gd name="connsiteX20" fmla="*/ 883289 w 1130161"/>
                <a:gd name="connsiteY20" fmla="*/ 453336 h 49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0161" h="491374">
                  <a:moveTo>
                    <a:pt x="477905" y="242045"/>
                  </a:moveTo>
                  <a:cubicBezTo>
                    <a:pt x="482818" y="131486"/>
                    <a:pt x="372259" y="18470"/>
                    <a:pt x="246959" y="20927"/>
                  </a:cubicBezTo>
                  <a:cubicBezTo>
                    <a:pt x="119201" y="20927"/>
                    <a:pt x="16013" y="124115"/>
                    <a:pt x="18470" y="251872"/>
                  </a:cubicBezTo>
                  <a:cubicBezTo>
                    <a:pt x="18470" y="379630"/>
                    <a:pt x="121658" y="482819"/>
                    <a:pt x="249415" y="480362"/>
                  </a:cubicBezTo>
                  <a:cubicBezTo>
                    <a:pt x="369802" y="480362"/>
                    <a:pt x="468077" y="389457"/>
                    <a:pt x="477905" y="271527"/>
                  </a:cubicBezTo>
                  <a:cubicBezTo>
                    <a:pt x="490189" y="259243"/>
                    <a:pt x="544240" y="217476"/>
                    <a:pt x="654799" y="278898"/>
                  </a:cubicBezTo>
                  <a:cubicBezTo>
                    <a:pt x="662170" y="332949"/>
                    <a:pt x="728506" y="480362"/>
                    <a:pt x="883289" y="477905"/>
                  </a:cubicBezTo>
                  <a:cubicBezTo>
                    <a:pt x="1011046" y="477905"/>
                    <a:pt x="1114235" y="374716"/>
                    <a:pt x="1111778" y="246959"/>
                  </a:cubicBezTo>
                  <a:cubicBezTo>
                    <a:pt x="1111778" y="119201"/>
                    <a:pt x="1008589" y="16013"/>
                    <a:pt x="880832" y="18470"/>
                  </a:cubicBezTo>
                  <a:cubicBezTo>
                    <a:pt x="753074" y="18470"/>
                    <a:pt x="649886" y="121658"/>
                    <a:pt x="652343" y="249416"/>
                  </a:cubicBezTo>
                  <a:cubicBezTo>
                    <a:pt x="652343" y="246959"/>
                    <a:pt x="558982" y="190451"/>
                    <a:pt x="477905" y="242045"/>
                  </a:cubicBezTo>
                  <a:close/>
                  <a:moveTo>
                    <a:pt x="246959" y="455793"/>
                  </a:moveTo>
                  <a:cubicBezTo>
                    <a:pt x="133942" y="455793"/>
                    <a:pt x="40581" y="362432"/>
                    <a:pt x="40581" y="249416"/>
                  </a:cubicBezTo>
                  <a:cubicBezTo>
                    <a:pt x="40581" y="136399"/>
                    <a:pt x="133942" y="43038"/>
                    <a:pt x="246959" y="43038"/>
                  </a:cubicBezTo>
                  <a:cubicBezTo>
                    <a:pt x="359975" y="43038"/>
                    <a:pt x="453336" y="136399"/>
                    <a:pt x="453336" y="249416"/>
                  </a:cubicBezTo>
                  <a:cubicBezTo>
                    <a:pt x="455793" y="362432"/>
                    <a:pt x="362432" y="455793"/>
                    <a:pt x="246959" y="455793"/>
                  </a:cubicBezTo>
                  <a:close/>
                  <a:moveTo>
                    <a:pt x="883289" y="453336"/>
                  </a:moveTo>
                  <a:cubicBezTo>
                    <a:pt x="770272" y="453336"/>
                    <a:pt x="676912" y="359975"/>
                    <a:pt x="676912" y="246959"/>
                  </a:cubicBezTo>
                  <a:cubicBezTo>
                    <a:pt x="676912" y="133942"/>
                    <a:pt x="770272" y="40582"/>
                    <a:pt x="883289" y="40582"/>
                  </a:cubicBezTo>
                  <a:cubicBezTo>
                    <a:pt x="996305" y="40582"/>
                    <a:pt x="1089666" y="133942"/>
                    <a:pt x="1089666" y="246959"/>
                  </a:cubicBezTo>
                  <a:cubicBezTo>
                    <a:pt x="1089666" y="359975"/>
                    <a:pt x="996305" y="453336"/>
                    <a:pt x="883289" y="453336"/>
                  </a:cubicBezTo>
                  <a:close/>
                </a:path>
              </a:pathLst>
            </a:custGeom>
            <a:solidFill>
              <a:srgbClr val="635BA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0682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>
          <a:extLst>
            <a:ext uri="{FF2B5EF4-FFF2-40B4-BE49-F238E27FC236}">
              <a16:creationId xmlns:a16="http://schemas.microsoft.com/office/drawing/2014/main" id="{A2D87F53-F593-C9C4-B692-3A0B10712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B21DFCF6-D3A1-9F79-3869-8D8673AE1DE2}"/>
                  </a:ext>
                </a:extLst>
              </p:cNvPr>
              <p:cNvSpPr txBox="1"/>
              <p:nvPr/>
            </p:nvSpPr>
            <p:spPr>
              <a:xfrm>
                <a:off x="371807" y="1085652"/>
                <a:ext cx="11132902" cy="4826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 rtl="1">
                  <a:lnSpc>
                    <a:spcPct val="150000"/>
                  </a:lnSpc>
                </a:pPr>
                <a:r>
                  <a:rPr lang="ar-TN" sz="2800" b="1" dirty="0">
                    <a:solidFill>
                      <a:schemeClr val="tx1"/>
                    </a:solidFill>
                    <a:latin typeface="Kufyan Arabic Black" panose="02000500000000000000" pitchFamily="2" charset="-78"/>
                    <a:cs typeface="Kufyan Arabic Black" panose="02000500000000000000" pitchFamily="2" charset="-78"/>
                  </a:rPr>
                  <a:t>بطولة العالم للرياضات الإلكترونية تستعد لأكبر منافسة في التاريخ! </a:t>
                </a:r>
              </a:p>
              <a:p>
                <a:pPr algn="r" rtl="1">
                  <a:lnSpc>
                    <a:spcPct val="150000"/>
                  </a:lnSpc>
                </a:pPr>
                <a:r>
                  <a:rPr lang="ar-TN" sz="2800" b="1" dirty="0">
                    <a:solidFill>
                      <a:schemeClr val="tx1"/>
                    </a:solidFill>
                    <a:latin typeface="Kufyan Arabic Black" panose="02000500000000000000" pitchFamily="2" charset="-78"/>
                    <a:cs typeface="Kufyan Arabic Black" panose="02000500000000000000" pitchFamily="2" charset="-78"/>
                  </a:rPr>
                  <a:t>عدد اللاعبين محصور بين 1207 و 1261 لاعبا. </a:t>
                </a:r>
              </a:p>
              <a:p>
                <a:pPr algn="r" rtl="1">
                  <a:lnSpc>
                    <a:spcPct val="150000"/>
                  </a:lnSpc>
                </a:pPr>
                <a:r>
                  <a:rPr lang="ar-TN" sz="2800" b="1" dirty="0">
                    <a:solidFill>
                      <a:schemeClr val="tx1"/>
                    </a:solidFill>
                    <a:latin typeface="Kufyan Arabic Black" panose="02000500000000000000" pitchFamily="2" charset="-78"/>
                    <a:cs typeface="Kufyan Arabic Black" panose="02000500000000000000" pitchFamily="2" charset="-78"/>
                  </a:rPr>
                  <a:t>إذا أضفنا 9 لاعبين محترفين جدد فإن العدد الجديد سيكون المضاعف المشترك الأكبر للعددين 2 و 5.</a:t>
                </a:r>
              </a:p>
              <a:p>
                <a:pPr algn="r" rtl="1">
                  <a:lnSpc>
                    <a:spcPct val="150000"/>
                  </a:lnSpc>
                </a:pPr>
                <a:r>
                  <a:rPr lang="ar-TN" sz="2800" b="1" dirty="0">
                    <a:solidFill>
                      <a:srgbClr val="EE0000"/>
                    </a:solidFill>
                    <a:latin typeface="Kufyan Arabic Black" panose="02000500000000000000" pitchFamily="2" charset="-78"/>
                    <a:cs typeface="Kufyan Arabic Black" panose="02000500000000000000" pitchFamily="2" charset="-78"/>
                  </a:rPr>
                  <a:t>1)    ابحث عن عدد اللاعبين في هذه البطولة العالمية.</a:t>
                </a:r>
              </a:p>
              <a:p>
                <a:pPr algn="r" rtl="1">
                  <a:lnSpc>
                    <a:spcPct val="150000"/>
                  </a:lnSpc>
                </a:pPr>
                <a:r>
                  <a:rPr lang="ar-TN" sz="2800" b="1" dirty="0">
                    <a:solidFill>
                      <a:srgbClr val="EE0000"/>
                    </a:solidFill>
                    <a:latin typeface="Kufyan Arabic Black" panose="02000500000000000000" pitchFamily="2" charset="-78"/>
                    <a:cs typeface="Kufyan Arabic Black" panose="02000500000000000000" pitchFamily="2" charset="-78"/>
                  </a:rPr>
                  <a:t>2)   ابحث عن عدد اللاعبات الإناث بطريقتين مختلفتين إذا علمت أن عدد الإناث يمثل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800" b="1" i="1" smtClean="0">
                            <a:solidFill>
                              <a:srgbClr val="EE0000"/>
                            </a:solidFill>
                            <a:latin typeface="Cambria Math" panose="02040503050406030204" pitchFamily="18" charset="0"/>
                            <a:cs typeface="Kufyan Arabic Black" panose="02000500000000000000" pitchFamily="2" charset="-78"/>
                          </a:rPr>
                        </m:ctrlPr>
                      </m:fPr>
                      <m:num>
                        <m:r>
                          <a:rPr lang="ar-TN" sz="2800" b="1" i="1" smtClean="0">
                            <a:solidFill>
                              <a:srgbClr val="EE0000"/>
                            </a:solidFill>
                            <a:latin typeface="Cambria Math" panose="02040503050406030204" pitchFamily="18" charset="0"/>
                            <a:cs typeface="Kufyan Arabic Black" panose="02000500000000000000" pitchFamily="2" charset="-78"/>
                          </a:rPr>
                          <m:t>𝟒</m:t>
                        </m:r>
                      </m:num>
                      <m:den>
                        <m:r>
                          <a:rPr lang="ar-TN" sz="2800" b="1" i="1" smtClean="0">
                            <a:solidFill>
                              <a:srgbClr val="EE0000"/>
                            </a:solidFill>
                            <a:latin typeface="Cambria Math" panose="02040503050406030204" pitchFamily="18" charset="0"/>
                            <a:cs typeface="Kufyan Arabic Black" panose="02000500000000000000" pitchFamily="2" charset="-78"/>
                          </a:rPr>
                          <m:t>𝟓</m:t>
                        </m:r>
                      </m:den>
                    </m:f>
                  </m:oMath>
                </a14:m>
                <a:r>
                  <a:rPr lang="ar-TN" sz="2800" b="1" dirty="0">
                    <a:solidFill>
                      <a:srgbClr val="EE0000"/>
                    </a:solidFill>
                    <a:latin typeface="Kufyan Arabic Black" panose="02000500000000000000" pitchFamily="2" charset="-78"/>
                    <a:cs typeface="Kufyan Arabic Black" panose="02000500000000000000" pitchFamily="2" charset="-78"/>
                  </a:rPr>
                  <a:t>    من عدد الذكور ناقص 72.</a:t>
                </a: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B21DFCF6-D3A1-9F79-3869-8D8673AE1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807" y="1085652"/>
                <a:ext cx="11132902" cy="4826065"/>
              </a:xfrm>
              <a:prstGeom prst="rect">
                <a:avLst/>
              </a:prstGeom>
              <a:blipFill>
                <a:blip r:embed="rId3"/>
                <a:stretch>
                  <a:fillRect r="-1150" b="-12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766;p19">
            <a:hlinkClick r:id="rId4" action="ppaction://hlinksldjump"/>
            <a:extLst>
              <a:ext uri="{FF2B5EF4-FFF2-40B4-BE49-F238E27FC236}">
                <a16:creationId xmlns:a16="http://schemas.microsoft.com/office/drawing/2014/main" id="{D5235AF0-D096-1C92-662E-3C018D1F37B5}"/>
              </a:ext>
            </a:extLst>
          </p:cNvPr>
          <p:cNvSpPr txBox="1"/>
          <p:nvPr/>
        </p:nvSpPr>
        <p:spPr>
          <a:xfrm>
            <a:off x="6183932" y="276777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أتدرّب</a:t>
            </a:r>
          </a:p>
        </p:txBody>
      </p:sp>
      <p:sp>
        <p:nvSpPr>
          <p:cNvPr id="9" name="Google Shape;766;p19">
            <a:hlinkClick r:id="rId5" action="ppaction://hlinksldjump"/>
            <a:extLst>
              <a:ext uri="{FF2B5EF4-FFF2-40B4-BE49-F238E27FC236}">
                <a16:creationId xmlns:a16="http://schemas.microsoft.com/office/drawing/2014/main" id="{49CCE753-15C6-13E1-482A-A5F63B18C950}"/>
              </a:ext>
            </a:extLst>
          </p:cNvPr>
          <p:cNvSpPr txBox="1"/>
          <p:nvPr/>
        </p:nvSpPr>
        <p:spPr>
          <a:xfrm>
            <a:off x="4299359" y="285244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الإدماج</a:t>
            </a:r>
          </a:p>
        </p:txBody>
      </p:sp>
      <p:sp>
        <p:nvSpPr>
          <p:cNvPr id="12" name="Google Shape;766;p19">
            <a:hlinkClick r:id="rId6" action="ppaction://hlinksldjump"/>
            <a:extLst>
              <a:ext uri="{FF2B5EF4-FFF2-40B4-BE49-F238E27FC236}">
                <a16:creationId xmlns:a16="http://schemas.microsoft.com/office/drawing/2014/main" id="{AE06734F-10C3-0872-2F1D-C77043CBB09C}"/>
              </a:ext>
            </a:extLst>
          </p:cNvPr>
          <p:cNvSpPr txBox="1"/>
          <p:nvPr/>
        </p:nvSpPr>
        <p:spPr>
          <a:xfrm>
            <a:off x="534674" y="285244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وضعية</a:t>
            </a:r>
          </a:p>
        </p:txBody>
      </p:sp>
      <p:sp>
        <p:nvSpPr>
          <p:cNvPr id="14" name="Google Shape;766;p19">
            <a:hlinkClick r:id="rId7" action="ppaction://hlinksldjump"/>
            <a:extLst>
              <a:ext uri="{FF2B5EF4-FFF2-40B4-BE49-F238E27FC236}">
                <a16:creationId xmlns:a16="http://schemas.microsoft.com/office/drawing/2014/main" id="{459D3039-2BF8-304B-DEFC-7F6AC9EA332A}"/>
              </a:ext>
            </a:extLst>
          </p:cNvPr>
          <p:cNvSpPr txBox="1"/>
          <p:nvPr/>
        </p:nvSpPr>
        <p:spPr>
          <a:xfrm>
            <a:off x="8079106" y="285244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أستكشف</a:t>
            </a:r>
          </a:p>
        </p:txBody>
      </p:sp>
      <p:sp>
        <p:nvSpPr>
          <p:cNvPr id="2" name="Google Shape;766;p19">
            <a:hlinkClick r:id="rId8" action="ppaction://hlinksldjump"/>
            <a:extLst>
              <a:ext uri="{FF2B5EF4-FFF2-40B4-BE49-F238E27FC236}">
                <a16:creationId xmlns:a16="http://schemas.microsoft.com/office/drawing/2014/main" id="{66EFA3E3-AC73-09B0-B964-7F2AA6FC938D}"/>
              </a:ext>
            </a:extLst>
          </p:cNvPr>
          <p:cNvSpPr txBox="1"/>
          <p:nvPr/>
        </p:nvSpPr>
        <p:spPr>
          <a:xfrm>
            <a:off x="2437870" y="285244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التقييم</a:t>
            </a:r>
          </a:p>
        </p:txBody>
      </p:sp>
      <p:sp>
        <p:nvSpPr>
          <p:cNvPr id="4" name="Google Shape;766;p19">
            <a:hlinkClick r:id="rId9" action="ppaction://hlinksldjump"/>
            <a:extLst>
              <a:ext uri="{FF2B5EF4-FFF2-40B4-BE49-F238E27FC236}">
                <a16:creationId xmlns:a16="http://schemas.microsoft.com/office/drawing/2014/main" id="{F3CF3A01-0452-912E-1AD2-8F3C642D9D1E}"/>
              </a:ext>
            </a:extLst>
          </p:cNvPr>
          <p:cNvSpPr txBox="1"/>
          <p:nvPr/>
        </p:nvSpPr>
        <p:spPr>
          <a:xfrm>
            <a:off x="9974280" y="242909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الحساب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الذهني</a:t>
            </a:r>
            <a:endParaRPr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ufyan Arabic Black" panose="02000500000000000000" pitchFamily="2" charset="-78"/>
              <a:ea typeface="Boogaloo"/>
              <a:cs typeface="Kufyan Arabic Black" panose="02000500000000000000" pitchFamily="2" charset="-78"/>
              <a:sym typeface="Boogaloo"/>
            </a:endParaRPr>
          </a:p>
        </p:txBody>
      </p:sp>
      <p:pic>
        <p:nvPicPr>
          <p:cNvPr id="11" name="Image 10" descr="Une image contenant personne, Coude, Danse&#10;&#10;Le contenu généré par l’IA peut être incorrect.">
            <a:extLst>
              <a:ext uri="{FF2B5EF4-FFF2-40B4-BE49-F238E27FC236}">
                <a16:creationId xmlns:a16="http://schemas.microsoft.com/office/drawing/2014/main" id="{33BC028E-E803-A978-AD2B-AD9538C70E43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0000"/>
          </a:blip>
          <a:stretch>
            <a:fillRect/>
          </a:stretch>
        </p:blipFill>
        <p:spPr>
          <a:xfrm>
            <a:off x="-537411" y="1203159"/>
            <a:ext cx="6870133" cy="531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80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66;p19">
            <a:hlinkClick r:id="rId3" action="ppaction://hlinksldjump"/>
            <a:extLst>
              <a:ext uri="{FF2B5EF4-FFF2-40B4-BE49-F238E27FC236}">
                <a16:creationId xmlns:a16="http://schemas.microsoft.com/office/drawing/2014/main" id="{A8F74CF4-24CC-4D4D-4893-3A3303F879CC}"/>
              </a:ext>
            </a:extLst>
          </p:cNvPr>
          <p:cNvSpPr txBox="1"/>
          <p:nvPr/>
        </p:nvSpPr>
        <p:spPr>
          <a:xfrm>
            <a:off x="6183932" y="276777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أتدرّب</a:t>
            </a:r>
          </a:p>
        </p:txBody>
      </p:sp>
      <p:sp>
        <p:nvSpPr>
          <p:cNvPr id="9" name="Google Shape;766;p19">
            <a:hlinkClick r:id="rId4" action="ppaction://hlinksldjump"/>
            <a:extLst>
              <a:ext uri="{FF2B5EF4-FFF2-40B4-BE49-F238E27FC236}">
                <a16:creationId xmlns:a16="http://schemas.microsoft.com/office/drawing/2014/main" id="{3A5930B9-ACAE-94C7-DCF8-3899D6830116}"/>
              </a:ext>
            </a:extLst>
          </p:cNvPr>
          <p:cNvSpPr txBox="1"/>
          <p:nvPr/>
        </p:nvSpPr>
        <p:spPr>
          <a:xfrm>
            <a:off x="4299359" y="285244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الإدماج</a:t>
            </a:r>
          </a:p>
        </p:txBody>
      </p:sp>
      <p:sp>
        <p:nvSpPr>
          <p:cNvPr id="12" name="Google Shape;766;p19">
            <a:hlinkClick r:id="rId5" action="ppaction://hlinksldjump"/>
            <a:extLst>
              <a:ext uri="{FF2B5EF4-FFF2-40B4-BE49-F238E27FC236}">
                <a16:creationId xmlns:a16="http://schemas.microsoft.com/office/drawing/2014/main" id="{B71F1393-DAD2-D8F1-EEDD-ED7389AF2B52}"/>
              </a:ext>
            </a:extLst>
          </p:cNvPr>
          <p:cNvSpPr txBox="1"/>
          <p:nvPr/>
        </p:nvSpPr>
        <p:spPr>
          <a:xfrm>
            <a:off x="534674" y="285244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وضعية</a:t>
            </a:r>
          </a:p>
        </p:txBody>
      </p:sp>
      <p:sp>
        <p:nvSpPr>
          <p:cNvPr id="14" name="Google Shape;766;p19">
            <a:hlinkClick r:id="rId6" action="ppaction://hlinksldjump"/>
            <a:extLst>
              <a:ext uri="{FF2B5EF4-FFF2-40B4-BE49-F238E27FC236}">
                <a16:creationId xmlns:a16="http://schemas.microsoft.com/office/drawing/2014/main" id="{95E6C6DB-D052-E58A-1670-25D23F58AF66}"/>
              </a:ext>
            </a:extLst>
          </p:cNvPr>
          <p:cNvSpPr txBox="1"/>
          <p:nvPr/>
        </p:nvSpPr>
        <p:spPr>
          <a:xfrm>
            <a:off x="8079106" y="285244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أستكشف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46E095A-D5F1-309A-A3DB-D0678C85727A}"/>
              </a:ext>
            </a:extLst>
          </p:cNvPr>
          <p:cNvSpPr txBox="1"/>
          <p:nvPr/>
        </p:nvSpPr>
        <p:spPr>
          <a:xfrm>
            <a:off x="457199" y="866091"/>
            <a:ext cx="11212657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TN" sz="2400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المضاعف المشترك الأكبر لـ 2 و 5 المحصور بين 1207 و 1261: </a:t>
            </a:r>
            <a:r>
              <a:rPr lang="ar-TN" sz="2400" dirty="0">
                <a:solidFill>
                  <a:schemeClr val="tx1"/>
                </a:solidFill>
                <a:latin typeface="Kufyan Arabic Black" panose="02000500000000000000" pitchFamily="2" charset="-78"/>
                <a:cs typeface="+mj-cs"/>
              </a:rPr>
              <a:t>{</a:t>
            </a:r>
            <a:r>
              <a:rPr lang="ar-TN" sz="2400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 1210 -1220-1230-1240-1250-</a:t>
            </a:r>
            <a:r>
              <a:rPr lang="ar-TN" sz="2400" dirty="0">
                <a:solidFill>
                  <a:srgbClr val="EE000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1260</a:t>
            </a:r>
            <a:r>
              <a:rPr lang="ar-TN" sz="2400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 </a:t>
            </a:r>
            <a:r>
              <a:rPr lang="ar-TN" sz="2400" dirty="0">
                <a:solidFill>
                  <a:schemeClr val="tx1"/>
                </a:solidFill>
                <a:latin typeface="Kufyan Arabic Black" panose="02000500000000000000" pitchFamily="2" charset="-78"/>
                <a:cs typeface="+mj-cs"/>
              </a:rPr>
              <a:t>}</a:t>
            </a:r>
          </a:p>
          <a:p>
            <a:pPr algn="r" rtl="1">
              <a:lnSpc>
                <a:spcPct val="150000"/>
              </a:lnSpc>
            </a:pPr>
            <a:r>
              <a:rPr lang="ar-TN" sz="2400" dirty="0">
                <a:solidFill>
                  <a:srgbClr val="0070C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1) عدد اللاعبين في هذه البطولة العالمية: </a:t>
            </a:r>
            <a:r>
              <a:rPr lang="ar-TN" sz="2400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1260 – 9 = </a:t>
            </a:r>
            <a:r>
              <a:rPr lang="ar-TN" sz="2400" dirty="0">
                <a:solidFill>
                  <a:srgbClr val="EE000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1251 لاعبا</a:t>
            </a:r>
            <a:endParaRPr lang="ar-TN" sz="2000" b="1" dirty="0">
              <a:solidFill>
                <a:srgbClr val="EE0000"/>
              </a:solidFill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</p:txBody>
      </p:sp>
      <p:sp>
        <p:nvSpPr>
          <p:cNvPr id="3" name="Google Shape;766;p19">
            <a:hlinkClick r:id="rId7" action="ppaction://hlinksldjump"/>
            <a:extLst>
              <a:ext uri="{FF2B5EF4-FFF2-40B4-BE49-F238E27FC236}">
                <a16:creationId xmlns:a16="http://schemas.microsoft.com/office/drawing/2014/main" id="{9EA89F00-01CD-3D8E-EDD1-69CB7DA92233}"/>
              </a:ext>
            </a:extLst>
          </p:cNvPr>
          <p:cNvSpPr txBox="1"/>
          <p:nvPr/>
        </p:nvSpPr>
        <p:spPr>
          <a:xfrm>
            <a:off x="2437870" y="285244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التقييم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7C1E00D-3828-3CB2-5573-8AA0FA3A4EBA}"/>
              </a:ext>
            </a:extLst>
          </p:cNvPr>
          <p:cNvSpPr txBox="1"/>
          <p:nvPr/>
        </p:nvSpPr>
        <p:spPr>
          <a:xfrm>
            <a:off x="534674" y="2020253"/>
            <a:ext cx="11212657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الرسم البياني : </a:t>
            </a:r>
          </a:p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الذكور : 5 أجزاء : </a:t>
            </a:r>
          </a:p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الإناث : 4 أجزاء – 72 :                                          - 72 </a:t>
            </a:r>
          </a:p>
        </p:txBody>
      </p:sp>
      <p:sp>
        <p:nvSpPr>
          <p:cNvPr id="7" name="Flèche : double flèche horizontale 6">
            <a:extLst>
              <a:ext uri="{FF2B5EF4-FFF2-40B4-BE49-F238E27FC236}">
                <a16:creationId xmlns:a16="http://schemas.microsoft.com/office/drawing/2014/main" id="{BDAAE73C-92D1-6257-1466-7D8C42FF7B96}"/>
              </a:ext>
            </a:extLst>
          </p:cNvPr>
          <p:cNvSpPr/>
          <p:nvPr/>
        </p:nvSpPr>
        <p:spPr>
          <a:xfrm>
            <a:off x="8895346" y="2847477"/>
            <a:ext cx="665747" cy="200526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Flèche : double flèche horizontale 7">
            <a:extLst>
              <a:ext uri="{FF2B5EF4-FFF2-40B4-BE49-F238E27FC236}">
                <a16:creationId xmlns:a16="http://schemas.microsoft.com/office/drawing/2014/main" id="{5033C9F5-E3D0-6E9C-8154-C96527502B9F}"/>
              </a:ext>
            </a:extLst>
          </p:cNvPr>
          <p:cNvSpPr/>
          <p:nvPr/>
        </p:nvSpPr>
        <p:spPr>
          <a:xfrm>
            <a:off x="8190861" y="2847477"/>
            <a:ext cx="665747" cy="200526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Flèche : double flèche horizontale 9">
            <a:extLst>
              <a:ext uri="{FF2B5EF4-FFF2-40B4-BE49-F238E27FC236}">
                <a16:creationId xmlns:a16="http://schemas.microsoft.com/office/drawing/2014/main" id="{BF205D57-9914-0E55-CBF4-39E8FA5F503E}"/>
              </a:ext>
            </a:extLst>
          </p:cNvPr>
          <p:cNvSpPr/>
          <p:nvPr/>
        </p:nvSpPr>
        <p:spPr>
          <a:xfrm>
            <a:off x="7486376" y="2847477"/>
            <a:ext cx="665747" cy="200526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Flèche : double flèche horizontale 10">
            <a:extLst>
              <a:ext uri="{FF2B5EF4-FFF2-40B4-BE49-F238E27FC236}">
                <a16:creationId xmlns:a16="http://schemas.microsoft.com/office/drawing/2014/main" id="{D2D58B1A-1CC1-C2C1-3FEA-7593C9A32672}"/>
              </a:ext>
            </a:extLst>
          </p:cNvPr>
          <p:cNvSpPr/>
          <p:nvPr/>
        </p:nvSpPr>
        <p:spPr>
          <a:xfrm>
            <a:off x="6781891" y="2847477"/>
            <a:ext cx="665747" cy="200526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Flèche : double flèche horizontale 12">
            <a:extLst>
              <a:ext uri="{FF2B5EF4-FFF2-40B4-BE49-F238E27FC236}">
                <a16:creationId xmlns:a16="http://schemas.microsoft.com/office/drawing/2014/main" id="{2D0342FA-731A-6821-6695-288D6ACC20A7}"/>
              </a:ext>
            </a:extLst>
          </p:cNvPr>
          <p:cNvSpPr/>
          <p:nvPr/>
        </p:nvSpPr>
        <p:spPr>
          <a:xfrm>
            <a:off x="6077406" y="2847477"/>
            <a:ext cx="665747" cy="200526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Flèche : double flèche horizontale 14">
            <a:extLst>
              <a:ext uri="{FF2B5EF4-FFF2-40B4-BE49-F238E27FC236}">
                <a16:creationId xmlns:a16="http://schemas.microsoft.com/office/drawing/2014/main" id="{7AB51D43-F040-F8E9-BB25-A6FFEFE814EF}"/>
              </a:ext>
            </a:extLst>
          </p:cNvPr>
          <p:cNvSpPr/>
          <p:nvPr/>
        </p:nvSpPr>
        <p:spPr>
          <a:xfrm>
            <a:off x="7658921" y="3408951"/>
            <a:ext cx="665747" cy="200526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Flèche : double flèche horizontale 15">
            <a:extLst>
              <a:ext uri="{FF2B5EF4-FFF2-40B4-BE49-F238E27FC236}">
                <a16:creationId xmlns:a16="http://schemas.microsoft.com/office/drawing/2014/main" id="{E56D01DD-18BA-C522-1F13-99420841394C}"/>
              </a:ext>
            </a:extLst>
          </p:cNvPr>
          <p:cNvSpPr/>
          <p:nvPr/>
        </p:nvSpPr>
        <p:spPr>
          <a:xfrm>
            <a:off x="8430310" y="3408951"/>
            <a:ext cx="665747" cy="200526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Flèche : double flèche horizontale 16">
            <a:extLst>
              <a:ext uri="{FF2B5EF4-FFF2-40B4-BE49-F238E27FC236}">
                <a16:creationId xmlns:a16="http://schemas.microsoft.com/office/drawing/2014/main" id="{E01114B9-9729-5038-C1A8-AFEDA487E1A6}"/>
              </a:ext>
            </a:extLst>
          </p:cNvPr>
          <p:cNvSpPr/>
          <p:nvPr/>
        </p:nvSpPr>
        <p:spPr>
          <a:xfrm>
            <a:off x="6940353" y="3408951"/>
            <a:ext cx="665747" cy="200526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Accolade ouvrante 18">
            <a:extLst>
              <a:ext uri="{FF2B5EF4-FFF2-40B4-BE49-F238E27FC236}">
                <a16:creationId xmlns:a16="http://schemas.microsoft.com/office/drawing/2014/main" id="{F504B3CA-67CA-31C5-A065-4986569C1D39}"/>
              </a:ext>
            </a:extLst>
          </p:cNvPr>
          <p:cNvSpPr/>
          <p:nvPr/>
        </p:nvSpPr>
        <p:spPr>
          <a:xfrm>
            <a:off x="4533080" y="2686640"/>
            <a:ext cx="370746" cy="1057948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969723A-1BE9-7E7A-9A87-A0C612A46E36}"/>
              </a:ext>
            </a:extLst>
          </p:cNvPr>
          <p:cNvSpPr txBox="1"/>
          <p:nvPr/>
        </p:nvSpPr>
        <p:spPr>
          <a:xfrm>
            <a:off x="2566337" y="2831435"/>
            <a:ext cx="149152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ar-TN" sz="2400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1251 لاعبا</a:t>
            </a:r>
            <a:endParaRPr lang="ar-TN" sz="2000" b="1" dirty="0">
              <a:solidFill>
                <a:schemeClr val="tx1"/>
              </a:solidFill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A37039B-9BD4-7714-8D18-266528B6E3AB}"/>
              </a:ext>
            </a:extLst>
          </p:cNvPr>
          <p:cNvSpPr txBox="1"/>
          <p:nvPr/>
        </p:nvSpPr>
        <p:spPr>
          <a:xfrm>
            <a:off x="697832" y="3867096"/>
            <a:ext cx="11049499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TN" sz="2400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قيمة الجزء الواحد: (1251 + 72) : 9 = </a:t>
            </a:r>
            <a:r>
              <a:rPr lang="ar-TN" sz="2400" dirty="0">
                <a:solidFill>
                  <a:srgbClr val="EE000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147 </a:t>
            </a:r>
          </a:p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rgbClr val="0070C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عدد اللاعبات الإناث: </a:t>
            </a:r>
          </a:p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الطريقة الأولى : ( 147 × 4 ) – 72 = 516 لاعبة</a:t>
            </a:r>
          </a:p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الطريقة الثانية : عدد المشاركين – عدد الذكور : 1251 – ( 147 × 5 ) = 1251 – 735 = 516 لاعبة</a:t>
            </a:r>
          </a:p>
        </p:txBody>
      </p:sp>
      <p:sp>
        <p:nvSpPr>
          <p:cNvPr id="22" name="Flèche : double flèche horizontale 21">
            <a:extLst>
              <a:ext uri="{FF2B5EF4-FFF2-40B4-BE49-F238E27FC236}">
                <a16:creationId xmlns:a16="http://schemas.microsoft.com/office/drawing/2014/main" id="{BFAF7674-B1ED-7318-DA2C-4B5E9C4AEC85}"/>
              </a:ext>
            </a:extLst>
          </p:cNvPr>
          <p:cNvSpPr/>
          <p:nvPr/>
        </p:nvSpPr>
        <p:spPr>
          <a:xfrm>
            <a:off x="6168964" y="3408951"/>
            <a:ext cx="665747" cy="200526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Google Shape;766;p19">
            <a:hlinkClick r:id="rId8" action="ppaction://hlinksldjump"/>
            <a:extLst>
              <a:ext uri="{FF2B5EF4-FFF2-40B4-BE49-F238E27FC236}">
                <a16:creationId xmlns:a16="http://schemas.microsoft.com/office/drawing/2014/main" id="{1D1C2856-7DB2-3A2C-42A0-4485143A1312}"/>
              </a:ext>
            </a:extLst>
          </p:cNvPr>
          <p:cNvSpPr txBox="1"/>
          <p:nvPr/>
        </p:nvSpPr>
        <p:spPr>
          <a:xfrm>
            <a:off x="9974280" y="242909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الحساب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الذهني</a:t>
            </a:r>
            <a:endParaRPr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ufyan Arabic Black" panose="02000500000000000000" pitchFamily="2" charset="-78"/>
              <a:ea typeface="Boogaloo"/>
              <a:cs typeface="Kufyan Arabic Black" panose="02000500000000000000" pitchFamily="2" charset="-78"/>
              <a:sym typeface="Boogalo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 animBg="1"/>
      <p:bldP spid="8" grpId="0" animBg="1"/>
      <p:bldP spid="10" grpId="0" animBg="1"/>
      <p:bldP spid="11" grpId="0" animBg="1"/>
      <p:bldP spid="13" grpId="0" animBg="1"/>
      <p:bldP spid="15" grpId="0" animBg="1"/>
      <p:bldP spid="16" grpId="0" animBg="1"/>
      <p:bldP spid="17" grpId="0" animBg="1"/>
      <p:bldP spid="19" grpId="0" animBg="1"/>
      <p:bldP spid="20" grpId="0"/>
      <p:bldP spid="21" grpId="0" uiExpand="1" build="allAtOnce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DA0B77B5-E94A-514F-AC37-BB8F93AC3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3B04EE7F-B56D-B567-4900-2D72A0B26AF2}"/>
              </a:ext>
            </a:extLst>
          </p:cNvPr>
          <p:cNvSpPr txBox="1"/>
          <p:nvPr/>
        </p:nvSpPr>
        <p:spPr>
          <a:xfrm>
            <a:off x="349927" y="934513"/>
            <a:ext cx="11252651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rgbClr val="EE000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12 ص 73 : </a:t>
            </a: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اقتنى رجل أعمال قطعة أرض من وكالة النّهوض بالصناعة وبنى عليها مصنعا</a:t>
            </a:r>
          </a:p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مستطيل الشكل قيس طوله بالم مضاعف مشترك لـ 12 و16 محصور بين 90</a:t>
            </a:r>
            <a:r>
              <a:rPr lang="fr-FR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 </a:t>
            </a: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و100 وقيس عرضه بالم يقبل القسمة على 2 و5 في نفس الوقت ومحصور</a:t>
            </a:r>
            <a:r>
              <a:rPr lang="fr-FR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 </a:t>
            </a: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بين 41 و 59.</a:t>
            </a:r>
          </a:p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قسّم المصنع على النّحو التّالي:</a:t>
            </a:r>
            <a:endParaRPr lang="ar-TN" sz="2400" b="1" dirty="0">
              <a:solidFill>
                <a:srgbClr val="C00000"/>
              </a:solidFill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</p:txBody>
      </p:sp>
      <p:sp>
        <p:nvSpPr>
          <p:cNvPr id="5" name="Google Shape;766;p19">
            <a:hlinkClick r:id="rId3" action="ppaction://hlinksldjump"/>
            <a:extLst>
              <a:ext uri="{FF2B5EF4-FFF2-40B4-BE49-F238E27FC236}">
                <a16:creationId xmlns:a16="http://schemas.microsoft.com/office/drawing/2014/main" id="{B8BC1C2D-2E59-2C10-0238-8026D7C87C62}"/>
              </a:ext>
            </a:extLst>
          </p:cNvPr>
          <p:cNvSpPr txBox="1"/>
          <p:nvPr/>
        </p:nvSpPr>
        <p:spPr>
          <a:xfrm>
            <a:off x="6183932" y="276777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أتدرّب</a:t>
            </a:r>
          </a:p>
        </p:txBody>
      </p:sp>
      <p:sp>
        <p:nvSpPr>
          <p:cNvPr id="10" name="Google Shape;766;p19">
            <a:hlinkClick r:id="rId4" action="ppaction://hlinksldjump"/>
            <a:extLst>
              <a:ext uri="{FF2B5EF4-FFF2-40B4-BE49-F238E27FC236}">
                <a16:creationId xmlns:a16="http://schemas.microsoft.com/office/drawing/2014/main" id="{F1B6294C-AFE6-78AB-F478-F312DC734BF4}"/>
              </a:ext>
            </a:extLst>
          </p:cNvPr>
          <p:cNvSpPr txBox="1"/>
          <p:nvPr/>
        </p:nvSpPr>
        <p:spPr>
          <a:xfrm>
            <a:off x="4299359" y="285244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الإدماج</a:t>
            </a:r>
          </a:p>
        </p:txBody>
      </p:sp>
      <p:sp>
        <p:nvSpPr>
          <p:cNvPr id="14" name="Google Shape;766;p19">
            <a:hlinkClick r:id="rId5" action="ppaction://hlinksldjump"/>
            <a:extLst>
              <a:ext uri="{FF2B5EF4-FFF2-40B4-BE49-F238E27FC236}">
                <a16:creationId xmlns:a16="http://schemas.microsoft.com/office/drawing/2014/main" id="{2EE0F633-4D8A-F57A-A8CA-874416B0738A}"/>
              </a:ext>
            </a:extLst>
          </p:cNvPr>
          <p:cNvSpPr txBox="1"/>
          <p:nvPr/>
        </p:nvSpPr>
        <p:spPr>
          <a:xfrm>
            <a:off x="534674" y="285244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وضعية</a:t>
            </a:r>
          </a:p>
        </p:txBody>
      </p:sp>
      <p:sp>
        <p:nvSpPr>
          <p:cNvPr id="16" name="Google Shape;766;p19">
            <a:hlinkClick r:id="rId6" action="ppaction://hlinksldjump"/>
            <a:extLst>
              <a:ext uri="{FF2B5EF4-FFF2-40B4-BE49-F238E27FC236}">
                <a16:creationId xmlns:a16="http://schemas.microsoft.com/office/drawing/2014/main" id="{F5BEB501-9FFD-BB38-A8B8-6C9D01B76D1F}"/>
              </a:ext>
            </a:extLst>
          </p:cNvPr>
          <p:cNvSpPr txBox="1"/>
          <p:nvPr/>
        </p:nvSpPr>
        <p:spPr>
          <a:xfrm>
            <a:off x="8079106" y="285244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أستكشف</a:t>
            </a:r>
          </a:p>
        </p:txBody>
      </p:sp>
      <p:sp>
        <p:nvSpPr>
          <p:cNvPr id="2" name="Google Shape;766;p19">
            <a:hlinkClick r:id="rId7" action="ppaction://hlinksldjump"/>
            <a:extLst>
              <a:ext uri="{FF2B5EF4-FFF2-40B4-BE49-F238E27FC236}">
                <a16:creationId xmlns:a16="http://schemas.microsoft.com/office/drawing/2014/main" id="{C609AD23-2D84-9E33-1382-61892996BCE6}"/>
              </a:ext>
            </a:extLst>
          </p:cNvPr>
          <p:cNvSpPr txBox="1"/>
          <p:nvPr/>
        </p:nvSpPr>
        <p:spPr>
          <a:xfrm>
            <a:off x="2437870" y="285244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التقييم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AD747AF-571E-C73E-1F73-3CBEDBA439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8358" y="3321240"/>
            <a:ext cx="6894220" cy="29279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C13988D-C28F-850A-0D38-D87BD2B511F8}"/>
              </a:ext>
            </a:extLst>
          </p:cNvPr>
          <p:cNvSpPr txBox="1"/>
          <p:nvPr/>
        </p:nvSpPr>
        <p:spPr>
          <a:xfrm>
            <a:off x="349927" y="3137316"/>
            <a:ext cx="42672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rgbClr val="EE000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1) ما قيس مساحة المصنع بالم2؟ </a:t>
            </a:r>
          </a:p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rgbClr val="EE000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2) ما قيس مساحة كل مكون من مكوّنات هذا المصنع ؟ </a:t>
            </a:r>
            <a:endParaRPr lang="ar-TN" sz="2400" b="1" dirty="0">
              <a:solidFill>
                <a:srgbClr val="C00000"/>
              </a:solidFill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</p:txBody>
      </p:sp>
      <p:sp>
        <p:nvSpPr>
          <p:cNvPr id="8" name="Google Shape;766;p19">
            <a:hlinkClick r:id="rId9" action="ppaction://hlinksldjump"/>
            <a:extLst>
              <a:ext uri="{FF2B5EF4-FFF2-40B4-BE49-F238E27FC236}">
                <a16:creationId xmlns:a16="http://schemas.microsoft.com/office/drawing/2014/main" id="{77B60313-A452-A6B4-1A31-7433966AC870}"/>
              </a:ext>
            </a:extLst>
          </p:cNvPr>
          <p:cNvSpPr txBox="1"/>
          <p:nvPr/>
        </p:nvSpPr>
        <p:spPr>
          <a:xfrm>
            <a:off x="9974280" y="242909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الحساب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الذهني</a:t>
            </a:r>
            <a:endParaRPr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ufyan Arabic Black" panose="02000500000000000000" pitchFamily="2" charset="-78"/>
              <a:ea typeface="Boogaloo"/>
              <a:cs typeface="Kufyan Arabic Black" panose="02000500000000000000" pitchFamily="2" charset="-78"/>
              <a:sym typeface="Boogaloo"/>
            </a:endParaRPr>
          </a:p>
        </p:txBody>
      </p:sp>
    </p:spTree>
    <p:extLst>
      <p:ext uri="{BB962C8B-B14F-4D97-AF65-F5344CB8AC3E}">
        <p14:creationId xmlns:p14="http://schemas.microsoft.com/office/powerpoint/2010/main" val="179831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56B4171E-6219-C909-AD2A-79AE7CC3F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66;p19">
            <a:hlinkClick r:id="rId3" action="ppaction://hlinksldjump"/>
            <a:extLst>
              <a:ext uri="{FF2B5EF4-FFF2-40B4-BE49-F238E27FC236}">
                <a16:creationId xmlns:a16="http://schemas.microsoft.com/office/drawing/2014/main" id="{F8A16ED6-7E68-EDBC-21A2-DD8BEA176050}"/>
              </a:ext>
            </a:extLst>
          </p:cNvPr>
          <p:cNvSpPr txBox="1"/>
          <p:nvPr/>
        </p:nvSpPr>
        <p:spPr>
          <a:xfrm>
            <a:off x="6183932" y="276777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أتدرّب</a:t>
            </a:r>
          </a:p>
        </p:txBody>
      </p:sp>
      <p:sp>
        <p:nvSpPr>
          <p:cNvPr id="10" name="Google Shape;766;p19">
            <a:hlinkClick r:id="rId4" action="ppaction://hlinksldjump"/>
            <a:extLst>
              <a:ext uri="{FF2B5EF4-FFF2-40B4-BE49-F238E27FC236}">
                <a16:creationId xmlns:a16="http://schemas.microsoft.com/office/drawing/2014/main" id="{CCC9F107-3407-DBF2-D5FB-930B84A52C10}"/>
              </a:ext>
            </a:extLst>
          </p:cNvPr>
          <p:cNvSpPr txBox="1"/>
          <p:nvPr/>
        </p:nvSpPr>
        <p:spPr>
          <a:xfrm>
            <a:off x="4299359" y="285244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الإدماج</a:t>
            </a:r>
          </a:p>
        </p:txBody>
      </p:sp>
      <p:sp>
        <p:nvSpPr>
          <p:cNvPr id="14" name="Google Shape;766;p19">
            <a:hlinkClick r:id="rId5" action="ppaction://hlinksldjump"/>
            <a:extLst>
              <a:ext uri="{FF2B5EF4-FFF2-40B4-BE49-F238E27FC236}">
                <a16:creationId xmlns:a16="http://schemas.microsoft.com/office/drawing/2014/main" id="{72EA183E-AA53-C882-A86E-0AE233A384A0}"/>
              </a:ext>
            </a:extLst>
          </p:cNvPr>
          <p:cNvSpPr txBox="1"/>
          <p:nvPr/>
        </p:nvSpPr>
        <p:spPr>
          <a:xfrm>
            <a:off x="534674" y="285244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وضعية</a:t>
            </a:r>
          </a:p>
        </p:txBody>
      </p:sp>
      <p:sp>
        <p:nvSpPr>
          <p:cNvPr id="16" name="Google Shape;766;p19">
            <a:hlinkClick r:id="rId6" action="ppaction://hlinksldjump"/>
            <a:extLst>
              <a:ext uri="{FF2B5EF4-FFF2-40B4-BE49-F238E27FC236}">
                <a16:creationId xmlns:a16="http://schemas.microsoft.com/office/drawing/2014/main" id="{7BBE60E1-3978-E2BF-3625-28D90B7C7246}"/>
              </a:ext>
            </a:extLst>
          </p:cNvPr>
          <p:cNvSpPr txBox="1"/>
          <p:nvPr/>
        </p:nvSpPr>
        <p:spPr>
          <a:xfrm>
            <a:off x="8079106" y="285244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أستكشف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5E6BD67-D75F-5EE0-BEDB-67BBA5FAC182}"/>
              </a:ext>
            </a:extLst>
          </p:cNvPr>
          <p:cNvSpPr txBox="1"/>
          <p:nvPr/>
        </p:nvSpPr>
        <p:spPr>
          <a:xfrm>
            <a:off x="312126" y="1002138"/>
            <a:ext cx="11236609" cy="5209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kumimoji="0" lang="ar-TN" sz="2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Kufyan Arabic Black" panose="02000500000000000000" pitchFamily="2" charset="-78"/>
                <a:cs typeface="Kufyan Arabic Black" panose="02000500000000000000" pitchFamily="2" charset="-78"/>
                <a:sym typeface="Arial"/>
              </a:rPr>
              <a:t>قيس الطول:</a:t>
            </a:r>
          </a:p>
          <a:p>
            <a:pPr algn="r" rtl="1">
              <a:lnSpc>
                <a:spcPct val="150000"/>
              </a:lnSpc>
            </a:pPr>
            <a:r>
              <a:rPr kumimoji="0" lang="ar-T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ufyan Arabic Black" panose="02000500000000000000" pitchFamily="2" charset="-78"/>
                <a:cs typeface="Kufyan Arabic Black" panose="02000500000000000000" pitchFamily="2" charset="-78"/>
                <a:sym typeface="Arial"/>
              </a:rPr>
              <a:t>م 12 : </a:t>
            </a:r>
            <a:r>
              <a:rPr kumimoji="0" lang="ar-T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ufyan Arabic Black" panose="02000500000000000000" pitchFamily="2" charset="-78"/>
                <a:cs typeface="+mj-cs"/>
                <a:sym typeface="Arial"/>
              </a:rPr>
              <a:t>{</a:t>
            </a:r>
            <a:r>
              <a:rPr kumimoji="0" lang="ar-T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ufyan Arabic Black" panose="02000500000000000000" pitchFamily="2" charset="-78"/>
                <a:cs typeface="Kufyan Arabic Black" panose="02000500000000000000" pitchFamily="2" charset="-78"/>
                <a:sym typeface="Arial"/>
              </a:rPr>
              <a:t> 0 ، 12 ، 24 ، 36 ، 48 ، 60 ، 72 ، 84 ، 96 ، 108، .. </a:t>
            </a:r>
            <a:r>
              <a:rPr kumimoji="0" lang="ar-T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ufyan Arabic Black" panose="02000500000000000000" pitchFamily="2" charset="-78"/>
                <a:cs typeface="+mj-cs"/>
                <a:sym typeface="Arial"/>
              </a:rPr>
              <a:t>}</a:t>
            </a:r>
          </a:p>
          <a:p>
            <a:pPr algn="r" rtl="1">
              <a:lnSpc>
                <a:spcPct val="150000"/>
              </a:lnSpc>
            </a:pPr>
            <a:r>
              <a:rPr lang="ar-TN" sz="28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م 16 : </a:t>
            </a:r>
            <a:r>
              <a:rPr lang="ar-TN" sz="2800" b="1" dirty="0">
                <a:solidFill>
                  <a:schemeClr val="tx1"/>
                </a:solidFill>
                <a:latin typeface="Kufyan Arabic Black" panose="02000500000000000000" pitchFamily="2" charset="-78"/>
                <a:cs typeface="+mj-cs"/>
              </a:rPr>
              <a:t>{</a:t>
            </a:r>
            <a:r>
              <a:rPr lang="ar-TN" sz="28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 0، 16 ، 32 ، 48 ، 64 ، 80 ، 96 ، 112 .. </a:t>
            </a:r>
            <a:r>
              <a:rPr lang="ar-TN" sz="2800" b="1" dirty="0">
                <a:solidFill>
                  <a:schemeClr val="tx1"/>
                </a:solidFill>
                <a:latin typeface="Kufyan Arabic Black" panose="02000500000000000000" pitchFamily="2" charset="-78"/>
                <a:cs typeface="+mj-cs"/>
              </a:rPr>
              <a:t>}</a:t>
            </a:r>
          </a:p>
          <a:p>
            <a:pPr algn="r" rtl="1">
              <a:lnSpc>
                <a:spcPct val="150000"/>
              </a:lnSpc>
            </a:pPr>
            <a:r>
              <a:rPr kumimoji="0" lang="ar-T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ufyan Arabic Black" panose="02000500000000000000" pitchFamily="2" charset="-78"/>
                <a:cs typeface="Kufyan Arabic Black" panose="02000500000000000000" pitchFamily="2" charset="-78"/>
                <a:sym typeface="Arial"/>
              </a:rPr>
              <a:t>قيس الطول هو مضاعف مشترك لـ 12 و16 محصور بين 90 و 100 = </a:t>
            </a:r>
            <a:r>
              <a:rPr kumimoji="0" lang="ar-T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ufyan Arabic Black" panose="02000500000000000000" pitchFamily="2" charset="-78"/>
                <a:cs typeface="+mj-cs"/>
                <a:sym typeface="Arial"/>
              </a:rPr>
              <a:t>{</a:t>
            </a:r>
            <a:r>
              <a:rPr kumimoji="0" lang="ar-TN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ufyan Arabic Black" panose="02000500000000000000" pitchFamily="2" charset="-78"/>
                <a:cs typeface="Kufyan Arabic Black" panose="02000500000000000000" pitchFamily="2" charset="-78"/>
                <a:sym typeface="Arial"/>
              </a:rPr>
              <a:t> </a:t>
            </a:r>
            <a:r>
              <a:rPr kumimoji="0" lang="ar-TN" sz="2800" b="1" i="0" u="none" strike="noStrike" kern="0" cap="none" spc="0" normalizeH="0" baseline="0" noProof="0" dirty="0">
                <a:ln>
                  <a:noFill/>
                </a:ln>
                <a:solidFill>
                  <a:srgbClr val="EE0000"/>
                </a:solidFill>
                <a:effectLst/>
                <a:uLnTx/>
                <a:uFillTx/>
                <a:latin typeface="Kufyan Arabic Black" panose="02000500000000000000" pitchFamily="2" charset="-78"/>
                <a:cs typeface="Kufyan Arabic Black" panose="02000500000000000000" pitchFamily="2" charset="-78"/>
                <a:sym typeface="Arial"/>
              </a:rPr>
              <a:t>96 م </a:t>
            </a:r>
            <a:r>
              <a:rPr kumimoji="0" lang="ar-T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ufyan Arabic Black" panose="02000500000000000000" pitchFamily="2" charset="-78"/>
                <a:cs typeface="+mj-cs"/>
                <a:sym typeface="Arial"/>
              </a:rPr>
              <a:t>}</a:t>
            </a:r>
          </a:p>
          <a:p>
            <a:pPr algn="r" rtl="1">
              <a:lnSpc>
                <a:spcPct val="150000"/>
              </a:lnSpc>
            </a:pPr>
            <a:r>
              <a:rPr kumimoji="0" lang="ar-TN" sz="2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Kufyan Arabic Black" panose="02000500000000000000" pitchFamily="2" charset="-78"/>
                <a:cs typeface="Kufyan Arabic Black" panose="02000500000000000000" pitchFamily="2" charset="-78"/>
                <a:sym typeface="Arial"/>
              </a:rPr>
              <a:t>قيس العرض:</a:t>
            </a:r>
          </a:p>
          <a:p>
            <a:pPr algn="r" rtl="1">
              <a:lnSpc>
                <a:spcPct val="150000"/>
              </a:lnSpc>
            </a:pPr>
            <a:r>
              <a:rPr kumimoji="0" lang="ar-T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ufyan Arabic Black" panose="02000500000000000000" pitchFamily="2" charset="-78"/>
                <a:cs typeface="Kufyan Arabic Black" panose="02000500000000000000" pitchFamily="2" charset="-78"/>
                <a:sym typeface="Arial"/>
              </a:rPr>
              <a:t>يقبل القسمة على 2 و5 في نفس الوقت ومحصور بين 41 و 59 : </a:t>
            </a:r>
            <a:r>
              <a:rPr lang="ar-TN" sz="28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م 10 : </a:t>
            </a:r>
            <a:r>
              <a:rPr lang="ar-TN" sz="2800" b="1" dirty="0">
                <a:solidFill>
                  <a:schemeClr val="tx1"/>
                </a:solidFill>
                <a:latin typeface="Kufyan Arabic Black" panose="02000500000000000000" pitchFamily="2" charset="-78"/>
                <a:cs typeface="+mj-cs"/>
              </a:rPr>
              <a:t>{</a:t>
            </a:r>
            <a:r>
              <a:rPr lang="ar-TN" sz="28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 </a:t>
            </a:r>
            <a:r>
              <a:rPr lang="ar-TN" sz="2800" b="1" dirty="0">
                <a:solidFill>
                  <a:srgbClr val="EE000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50 م </a:t>
            </a:r>
            <a:r>
              <a:rPr lang="ar-TN" sz="2800" b="1" dirty="0">
                <a:solidFill>
                  <a:schemeClr val="tx1"/>
                </a:solidFill>
                <a:latin typeface="Kufyan Arabic Black" panose="02000500000000000000" pitchFamily="2" charset="-78"/>
                <a:cs typeface="+mj-cs"/>
              </a:rPr>
              <a:t>}</a:t>
            </a:r>
          </a:p>
          <a:p>
            <a:pPr algn="r" rtl="1">
              <a:lnSpc>
                <a:spcPct val="150000"/>
              </a:lnSpc>
            </a:pPr>
            <a:r>
              <a:rPr lang="ar-TN" sz="2800" b="1" dirty="0">
                <a:solidFill>
                  <a:srgbClr val="0070C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قيس المساحة:</a:t>
            </a:r>
          </a:p>
          <a:p>
            <a:pPr algn="r" rtl="1">
              <a:lnSpc>
                <a:spcPct val="150000"/>
              </a:lnSpc>
            </a:pPr>
            <a:r>
              <a:rPr lang="ar-TN" sz="28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الطول × العرض = 96 × 50 = </a:t>
            </a:r>
            <a:r>
              <a:rPr lang="ar-TN" sz="2800" b="1" dirty="0">
                <a:solidFill>
                  <a:srgbClr val="EE000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4800 م²</a:t>
            </a:r>
          </a:p>
        </p:txBody>
      </p:sp>
      <p:sp>
        <p:nvSpPr>
          <p:cNvPr id="13" name="Google Shape;766;p19">
            <a:hlinkClick r:id="rId7" action="ppaction://hlinksldjump"/>
            <a:extLst>
              <a:ext uri="{FF2B5EF4-FFF2-40B4-BE49-F238E27FC236}">
                <a16:creationId xmlns:a16="http://schemas.microsoft.com/office/drawing/2014/main" id="{C708629C-50DC-4DEE-4547-E6C6508CB2AF}"/>
              </a:ext>
            </a:extLst>
          </p:cNvPr>
          <p:cNvSpPr txBox="1"/>
          <p:nvPr/>
        </p:nvSpPr>
        <p:spPr>
          <a:xfrm>
            <a:off x="2437870" y="285244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التقييم</a:t>
            </a:r>
          </a:p>
        </p:txBody>
      </p:sp>
      <p:sp>
        <p:nvSpPr>
          <p:cNvPr id="3" name="Google Shape;766;p19">
            <a:hlinkClick r:id="rId8" action="ppaction://hlinksldjump"/>
            <a:extLst>
              <a:ext uri="{FF2B5EF4-FFF2-40B4-BE49-F238E27FC236}">
                <a16:creationId xmlns:a16="http://schemas.microsoft.com/office/drawing/2014/main" id="{C64FFE8C-8BC3-0013-BE92-19D0F11F74B6}"/>
              </a:ext>
            </a:extLst>
          </p:cNvPr>
          <p:cNvSpPr txBox="1"/>
          <p:nvPr/>
        </p:nvSpPr>
        <p:spPr>
          <a:xfrm>
            <a:off x="9974280" y="242909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الحساب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الذهني</a:t>
            </a:r>
            <a:endParaRPr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ufyan Arabic Black" panose="02000500000000000000" pitchFamily="2" charset="-78"/>
              <a:ea typeface="Boogaloo"/>
              <a:cs typeface="Kufyan Arabic Black" panose="02000500000000000000" pitchFamily="2" charset="-78"/>
              <a:sym typeface="Boogaloo"/>
            </a:endParaRPr>
          </a:p>
        </p:txBody>
      </p:sp>
    </p:spTree>
    <p:extLst>
      <p:ext uri="{BB962C8B-B14F-4D97-AF65-F5344CB8AC3E}">
        <p14:creationId xmlns:p14="http://schemas.microsoft.com/office/powerpoint/2010/main" val="2217762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E8B49D3E-A796-FBE5-84BE-D1A35C640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66;p19">
            <a:hlinkClick r:id="rId3" action="ppaction://hlinksldjump"/>
            <a:extLst>
              <a:ext uri="{FF2B5EF4-FFF2-40B4-BE49-F238E27FC236}">
                <a16:creationId xmlns:a16="http://schemas.microsoft.com/office/drawing/2014/main" id="{6253F446-91EE-DCEA-4E08-C3BC9A8A9D77}"/>
              </a:ext>
            </a:extLst>
          </p:cNvPr>
          <p:cNvSpPr txBox="1"/>
          <p:nvPr/>
        </p:nvSpPr>
        <p:spPr>
          <a:xfrm>
            <a:off x="6183932" y="276777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أتدرّب</a:t>
            </a:r>
          </a:p>
        </p:txBody>
      </p:sp>
      <p:sp>
        <p:nvSpPr>
          <p:cNvPr id="10" name="Google Shape;766;p19">
            <a:hlinkClick r:id="rId4" action="ppaction://hlinksldjump"/>
            <a:extLst>
              <a:ext uri="{FF2B5EF4-FFF2-40B4-BE49-F238E27FC236}">
                <a16:creationId xmlns:a16="http://schemas.microsoft.com/office/drawing/2014/main" id="{91B7822B-98FF-F9D1-B4A8-4638898CB360}"/>
              </a:ext>
            </a:extLst>
          </p:cNvPr>
          <p:cNvSpPr txBox="1"/>
          <p:nvPr/>
        </p:nvSpPr>
        <p:spPr>
          <a:xfrm>
            <a:off x="4299359" y="285244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الإدماج</a:t>
            </a:r>
          </a:p>
        </p:txBody>
      </p:sp>
      <p:sp>
        <p:nvSpPr>
          <p:cNvPr id="14" name="Google Shape;766;p19">
            <a:hlinkClick r:id="rId5" action="ppaction://hlinksldjump"/>
            <a:extLst>
              <a:ext uri="{FF2B5EF4-FFF2-40B4-BE49-F238E27FC236}">
                <a16:creationId xmlns:a16="http://schemas.microsoft.com/office/drawing/2014/main" id="{FEC44DC0-77F4-256E-06A5-D88B76651AFA}"/>
              </a:ext>
            </a:extLst>
          </p:cNvPr>
          <p:cNvSpPr txBox="1"/>
          <p:nvPr/>
        </p:nvSpPr>
        <p:spPr>
          <a:xfrm>
            <a:off x="534674" y="285244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وضعية</a:t>
            </a:r>
          </a:p>
        </p:txBody>
      </p:sp>
      <p:sp>
        <p:nvSpPr>
          <p:cNvPr id="16" name="Google Shape;766;p19">
            <a:hlinkClick r:id="rId6" action="ppaction://hlinksldjump"/>
            <a:extLst>
              <a:ext uri="{FF2B5EF4-FFF2-40B4-BE49-F238E27FC236}">
                <a16:creationId xmlns:a16="http://schemas.microsoft.com/office/drawing/2014/main" id="{C9A634EE-7BC6-764E-E454-292D118219C4}"/>
              </a:ext>
            </a:extLst>
          </p:cNvPr>
          <p:cNvSpPr txBox="1"/>
          <p:nvPr/>
        </p:nvSpPr>
        <p:spPr>
          <a:xfrm>
            <a:off x="8079106" y="285244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أستكشف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569E36A-24FC-052E-7DB3-9853B6164274}"/>
                  </a:ext>
                </a:extLst>
              </p:cNvPr>
              <p:cNvSpPr txBox="1"/>
              <p:nvPr/>
            </p:nvSpPr>
            <p:spPr>
              <a:xfrm>
                <a:off x="319953" y="1010159"/>
                <a:ext cx="11236609" cy="5137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 rtl="1">
                  <a:lnSpc>
                    <a:spcPct val="150000"/>
                  </a:lnSpc>
                </a:pPr>
                <a:r>
                  <a:rPr kumimoji="0" lang="ar-TN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EE0000"/>
                    </a:solidFill>
                    <a:effectLst/>
                    <a:uLnTx/>
                    <a:uFillTx/>
                    <a:latin typeface="Kufyan Arabic Black" panose="02000500000000000000" pitchFamily="2" charset="-78"/>
                    <a:cs typeface="Kufyan Arabic Black" panose="02000500000000000000" pitchFamily="2" charset="-78"/>
                    <a:sym typeface="Arial"/>
                  </a:rPr>
                  <a:t>ما قيس مساحة كل مكون من مكونات هذا المصنع؟</a:t>
                </a:r>
              </a:p>
              <a:p>
                <a:pPr algn="r" rtl="1">
                  <a:lnSpc>
                    <a:spcPct val="150000"/>
                  </a:lnSpc>
                </a:pPr>
                <a:r>
                  <a:rPr lang="ar-TN" sz="2800" b="1" dirty="0">
                    <a:solidFill>
                      <a:srgbClr val="0070C0"/>
                    </a:solidFill>
                    <a:latin typeface="Kufyan Arabic Black" panose="02000500000000000000" pitchFamily="2" charset="-78"/>
                    <a:cs typeface="Kufyan Arabic Black" panose="02000500000000000000" pitchFamily="2" charset="-78"/>
                  </a:rPr>
                  <a:t>مقر الإدارة: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ar-T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Kufyan Arabic Black" panose="02000500000000000000" pitchFamily="2" charset="-78"/>
                          </a:rPr>
                        </m:ctrlPr>
                      </m:fPr>
                      <m:num>
                        <m:r>
                          <a:rPr lang="ar-T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Kufyan Arabic Black" panose="02000500000000000000" pitchFamily="2" charset="-78"/>
                          </a:rPr>
                          <m:t>𝟏</m:t>
                        </m:r>
                      </m:num>
                      <m:den>
                        <m:r>
                          <a:rPr lang="ar-T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Kufyan Arabic Black" panose="02000500000000000000" pitchFamily="2" charset="-78"/>
                          </a:rPr>
                          <m:t>𝟐𝟎</m:t>
                        </m:r>
                      </m:den>
                    </m:f>
                  </m:oMath>
                </a14:m>
                <a:r>
                  <a:rPr lang="ar-TN" sz="2800" b="1" dirty="0">
                    <a:solidFill>
                      <a:schemeClr val="tx1"/>
                    </a:solidFill>
                    <a:latin typeface="Kufyan Arabic Black" panose="02000500000000000000" pitchFamily="2" charset="-78"/>
                    <a:cs typeface="Kufyan Arabic Black" panose="02000500000000000000" pitchFamily="2" charset="-78"/>
                  </a:rPr>
                  <a:t> المساحة المبنية = ( 4800 × 1 ) : 20 = </a:t>
                </a:r>
                <a:r>
                  <a:rPr lang="ar-TN" sz="2800" b="1" dirty="0">
                    <a:solidFill>
                      <a:srgbClr val="EE0000"/>
                    </a:solidFill>
                    <a:latin typeface="Kufyan Arabic Black" panose="02000500000000000000" pitchFamily="2" charset="-78"/>
                    <a:cs typeface="Kufyan Arabic Black" panose="02000500000000000000" pitchFamily="2" charset="-78"/>
                  </a:rPr>
                  <a:t>240 م²</a:t>
                </a:r>
              </a:p>
              <a:p>
                <a:pPr algn="r" rtl="1">
                  <a:lnSpc>
                    <a:spcPct val="150000"/>
                  </a:lnSpc>
                </a:pPr>
                <a:r>
                  <a:rPr lang="ar-TN" sz="2800" b="1" dirty="0">
                    <a:solidFill>
                      <a:srgbClr val="0070C0"/>
                    </a:solidFill>
                    <a:latin typeface="Kufyan Arabic Black" panose="02000500000000000000" pitchFamily="2" charset="-78"/>
                    <a:cs typeface="Kufyan Arabic Black" panose="02000500000000000000" pitchFamily="2" charset="-78"/>
                  </a:rPr>
                  <a:t>مقر التخزين: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ar-T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Kufyan Arabic Black" panose="02000500000000000000" pitchFamily="2" charset="-78"/>
                          </a:rPr>
                        </m:ctrlPr>
                      </m:fPr>
                      <m:num>
                        <m:r>
                          <a:rPr lang="ar-T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Kufyan Arabic Black" panose="02000500000000000000" pitchFamily="2" charset="-78"/>
                          </a:rPr>
                          <m:t>𝟏</m:t>
                        </m:r>
                      </m:num>
                      <m:den>
                        <m:r>
                          <a:rPr lang="ar-T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Kufyan Arabic Black" panose="02000500000000000000" pitchFamily="2" charset="-78"/>
                          </a:rPr>
                          <m:t>𝟓</m:t>
                        </m:r>
                      </m:den>
                    </m:f>
                  </m:oMath>
                </a14:m>
                <a:r>
                  <a:rPr lang="ar-TN" sz="2800" b="1" dirty="0">
                    <a:solidFill>
                      <a:schemeClr val="tx1"/>
                    </a:solidFill>
                    <a:latin typeface="Kufyan Arabic Black" panose="02000500000000000000" pitchFamily="2" charset="-78"/>
                    <a:cs typeface="Kufyan Arabic Black" panose="02000500000000000000" pitchFamily="2" charset="-78"/>
                  </a:rPr>
                  <a:t> المساحة المبنية = ( 4800 × 1 ) : 5 = </a:t>
                </a:r>
                <a:r>
                  <a:rPr lang="ar-TN" sz="2800" b="1" dirty="0">
                    <a:solidFill>
                      <a:srgbClr val="EE0000"/>
                    </a:solidFill>
                    <a:latin typeface="Kufyan Arabic Black" panose="02000500000000000000" pitchFamily="2" charset="-78"/>
                    <a:cs typeface="Kufyan Arabic Black" panose="02000500000000000000" pitchFamily="2" charset="-78"/>
                  </a:rPr>
                  <a:t>960</a:t>
                </a:r>
                <a:r>
                  <a:rPr lang="ar-TN" sz="2800" b="1" dirty="0">
                    <a:solidFill>
                      <a:schemeClr val="bg1"/>
                    </a:solidFill>
                    <a:latin typeface="Kufyan Arabic Black" panose="02000500000000000000" pitchFamily="2" charset="-78"/>
                    <a:cs typeface="Kufyan Arabic Black" panose="02000500000000000000" pitchFamily="2" charset="-78"/>
                  </a:rPr>
                  <a:t> </a:t>
                </a:r>
                <a:r>
                  <a:rPr lang="ar-TN" sz="2800" b="1" dirty="0">
                    <a:solidFill>
                      <a:srgbClr val="EE0000"/>
                    </a:solidFill>
                    <a:latin typeface="Kufyan Arabic Black" panose="02000500000000000000" pitchFamily="2" charset="-78"/>
                    <a:cs typeface="Kufyan Arabic Black" panose="02000500000000000000" pitchFamily="2" charset="-78"/>
                  </a:rPr>
                  <a:t>م²</a:t>
                </a:r>
              </a:p>
              <a:p>
                <a:pPr algn="r" rtl="1">
                  <a:lnSpc>
                    <a:spcPct val="150000"/>
                  </a:lnSpc>
                </a:pPr>
                <a:r>
                  <a:rPr lang="ar-TN" sz="2800" b="1" dirty="0">
                    <a:solidFill>
                      <a:srgbClr val="0070C0"/>
                    </a:solidFill>
                    <a:latin typeface="Kufyan Arabic Black" panose="02000500000000000000" pitchFamily="2" charset="-78"/>
                    <a:cs typeface="Kufyan Arabic Black" panose="02000500000000000000" pitchFamily="2" charset="-78"/>
                  </a:rPr>
                  <a:t>مقر الصيانة: </a:t>
                </a:r>
                <a:r>
                  <a:rPr lang="ar-TN" sz="2800" b="1" dirty="0">
                    <a:solidFill>
                      <a:schemeClr val="tx1"/>
                    </a:solidFill>
                    <a:latin typeface="Kufyan Arabic Black" panose="02000500000000000000" pitchFamily="2" charset="-78"/>
                    <a:cs typeface="Kufyan Arabic Black" panose="02000500000000000000" pitchFamily="2" charset="-78"/>
                  </a:rPr>
                  <a:t>مساحة مقر الإدارة + 58 م² = 240 + 58 = </a:t>
                </a:r>
                <a:r>
                  <a:rPr lang="ar-TN" sz="2800" b="1" dirty="0">
                    <a:solidFill>
                      <a:srgbClr val="EE0000"/>
                    </a:solidFill>
                    <a:latin typeface="Kufyan Arabic Black" panose="02000500000000000000" pitchFamily="2" charset="-78"/>
                    <a:cs typeface="Kufyan Arabic Black" panose="02000500000000000000" pitchFamily="2" charset="-78"/>
                  </a:rPr>
                  <a:t>298</a:t>
                </a:r>
                <a:r>
                  <a:rPr lang="ar-TN" sz="2800" b="1" dirty="0">
                    <a:solidFill>
                      <a:schemeClr val="bg1"/>
                    </a:solidFill>
                    <a:latin typeface="Kufyan Arabic Black" panose="02000500000000000000" pitchFamily="2" charset="-78"/>
                    <a:cs typeface="Kufyan Arabic Black" panose="02000500000000000000" pitchFamily="2" charset="-78"/>
                  </a:rPr>
                  <a:t> </a:t>
                </a:r>
                <a:r>
                  <a:rPr lang="ar-TN" sz="2800" b="1" dirty="0">
                    <a:solidFill>
                      <a:srgbClr val="EE0000"/>
                    </a:solidFill>
                    <a:latin typeface="Kufyan Arabic Black" panose="02000500000000000000" pitchFamily="2" charset="-78"/>
                    <a:cs typeface="Kufyan Arabic Black" panose="02000500000000000000" pitchFamily="2" charset="-78"/>
                  </a:rPr>
                  <a:t>م²</a:t>
                </a:r>
              </a:p>
              <a:p>
                <a:pPr algn="r" rtl="1">
                  <a:lnSpc>
                    <a:spcPct val="150000"/>
                  </a:lnSpc>
                </a:pPr>
                <a:r>
                  <a:rPr lang="ar-TN" sz="2800" b="1" dirty="0">
                    <a:solidFill>
                      <a:srgbClr val="0070C0"/>
                    </a:solidFill>
                    <a:latin typeface="Kufyan Arabic Black" panose="02000500000000000000" pitchFamily="2" charset="-78"/>
                    <a:cs typeface="Kufyan Arabic Black" panose="02000500000000000000" pitchFamily="2" charset="-78"/>
                  </a:rPr>
                  <a:t>مقر التصنيع: </a:t>
                </a:r>
                <a:r>
                  <a:rPr lang="ar-TN" sz="2800" b="1" dirty="0">
                    <a:solidFill>
                      <a:schemeClr val="tx1"/>
                    </a:solidFill>
                    <a:latin typeface="Kufyan Arabic Black" panose="02000500000000000000" pitchFamily="2" charset="-78"/>
                    <a:cs typeface="Kufyan Arabic Black" panose="02000500000000000000" pitchFamily="2" charset="-78"/>
                  </a:rPr>
                  <a:t>المساحة المتبقّية : </a:t>
                </a:r>
              </a:p>
              <a:p>
                <a:pPr algn="r" rtl="1">
                  <a:lnSpc>
                    <a:spcPct val="150000"/>
                  </a:lnSpc>
                </a:pPr>
                <a:r>
                  <a:rPr lang="ar-TN" sz="2800" b="1" dirty="0">
                    <a:solidFill>
                      <a:schemeClr val="tx1"/>
                    </a:solidFill>
                    <a:latin typeface="Kufyan Arabic Black" panose="02000500000000000000" pitchFamily="2" charset="-78"/>
                    <a:cs typeface="Kufyan Arabic Black" panose="02000500000000000000" pitchFamily="2" charset="-78"/>
                  </a:rPr>
                  <a:t>المساحة المبنية – ( مساحة الإدارة + مساحة التخزين + مساحة الصيانة ) </a:t>
                </a:r>
              </a:p>
              <a:p>
                <a:pPr algn="r" rtl="1">
                  <a:lnSpc>
                    <a:spcPct val="150000"/>
                  </a:lnSpc>
                </a:pPr>
                <a:r>
                  <a:rPr lang="ar-TN" sz="2800" b="1" dirty="0">
                    <a:solidFill>
                      <a:schemeClr val="tx1"/>
                    </a:solidFill>
                    <a:latin typeface="Kufyan Arabic Black" panose="02000500000000000000" pitchFamily="2" charset="-78"/>
                    <a:cs typeface="Kufyan Arabic Black" panose="02000500000000000000" pitchFamily="2" charset="-78"/>
                  </a:rPr>
                  <a:t>4800 – ( 240 + 960 + 298 ) = </a:t>
                </a:r>
                <a:r>
                  <a:rPr lang="ar-TN" sz="2800" b="1" dirty="0">
                    <a:solidFill>
                      <a:srgbClr val="EE0000"/>
                    </a:solidFill>
                    <a:latin typeface="Kufyan Arabic Black" panose="02000500000000000000" pitchFamily="2" charset="-78"/>
                    <a:cs typeface="Kufyan Arabic Black" panose="02000500000000000000" pitchFamily="2" charset="-78"/>
                  </a:rPr>
                  <a:t>3302</a:t>
                </a:r>
                <a:r>
                  <a:rPr lang="ar-TN" sz="2800" b="1" dirty="0">
                    <a:solidFill>
                      <a:schemeClr val="bg1"/>
                    </a:solidFill>
                    <a:latin typeface="Kufyan Arabic Black" panose="02000500000000000000" pitchFamily="2" charset="-78"/>
                    <a:cs typeface="Kufyan Arabic Black" panose="02000500000000000000" pitchFamily="2" charset="-78"/>
                  </a:rPr>
                  <a:t> </a:t>
                </a:r>
                <a:r>
                  <a:rPr lang="ar-TN" sz="2800" b="1" dirty="0">
                    <a:solidFill>
                      <a:srgbClr val="EE0000"/>
                    </a:solidFill>
                    <a:latin typeface="Kufyan Arabic Black" panose="02000500000000000000" pitchFamily="2" charset="-78"/>
                    <a:cs typeface="Kufyan Arabic Black" panose="02000500000000000000" pitchFamily="2" charset="-78"/>
                  </a:rPr>
                  <a:t>م²</a:t>
                </a:r>
                <a:endParaRPr kumimoji="0" lang="ar-TN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EE0000"/>
                  </a:solidFill>
                  <a:effectLst/>
                  <a:uLnTx/>
                  <a:uFillTx/>
                  <a:latin typeface="Kufyan Arabic Black" panose="02000500000000000000" pitchFamily="2" charset="-78"/>
                  <a:cs typeface="Kufyan Arabic Black" panose="02000500000000000000" pitchFamily="2" charset="-78"/>
                  <a:sym typeface="Arial"/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569E36A-24FC-052E-7DB3-9853B6164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953" y="1010159"/>
                <a:ext cx="11236609" cy="5137176"/>
              </a:xfrm>
              <a:prstGeom prst="rect">
                <a:avLst/>
              </a:prstGeom>
              <a:blipFill>
                <a:blip r:embed="rId7"/>
                <a:stretch>
                  <a:fillRect r="-1139" b="-26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Google Shape;766;p19">
            <a:hlinkClick r:id="rId8" action="ppaction://hlinksldjump"/>
            <a:extLst>
              <a:ext uri="{FF2B5EF4-FFF2-40B4-BE49-F238E27FC236}">
                <a16:creationId xmlns:a16="http://schemas.microsoft.com/office/drawing/2014/main" id="{5AD47C03-54CE-02C7-6D32-59120940EEEE}"/>
              </a:ext>
            </a:extLst>
          </p:cNvPr>
          <p:cNvSpPr txBox="1"/>
          <p:nvPr/>
        </p:nvSpPr>
        <p:spPr>
          <a:xfrm>
            <a:off x="2437870" y="285244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التقييم</a:t>
            </a:r>
          </a:p>
        </p:txBody>
      </p:sp>
      <p:sp>
        <p:nvSpPr>
          <p:cNvPr id="2" name="Google Shape;766;p19">
            <a:hlinkClick r:id="rId9" action="ppaction://hlinksldjump"/>
            <a:extLst>
              <a:ext uri="{FF2B5EF4-FFF2-40B4-BE49-F238E27FC236}">
                <a16:creationId xmlns:a16="http://schemas.microsoft.com/office/drawing/2014/main" id="{89678407-9700-5F4D-F2C9-40C1DC0D8ACA}"/>
              </a:ext>
            </a:extLst>
          </p:cNvPr>
          <p:cNvSpPr txBox="1"/>
          <p:nvPr/>
        </p:nvSpPr>
        <p:spPr>
          <a:xfrm>
            <a:off x="9974280" y="242909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الحساب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الذهني</a:t>
            </a:r>
            <a:endParaRPr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ufyan Arabic Black" panose="02000500000000000000" pitchFamily="2" charset="-78"/>
              <a:ea typeface="Boogaloo"/>
              <a:cs typeface="Kufyan Arabic Black" panose="02000500000000000000" pitchFamily="2" charset="-78"/>
              <a:sym typeface="Boogaloo"/>
            </a:endParaRPr>
          </a:p>
        </p:txBody>
      </p:sp>
    </p:spTree>
    <p:extLst>
      <p:ext uri="{BB962C8B-B14F-4D97-AF65-F5344CB8AC3E}">
        <p14:creationId xmlns:p14="http://schemas.microsoft.com/office/powerpoint/2010/main" val="965052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213103AC-A5C0-28F4-0596-6E6A2455D23E}"/>
              </a:ext>
            </a:extLst>
          </p:cNvPr>
          <p:cNvSpPr txBox="1"/>
          <p:nvPr/>
        </p:nvSpPr>
        <p:spPr>
          <a:xfrm>
            <a:off x="393032" y="898176"/>
            <a:ext cx="11397915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أطلق ثلاثة أصدقاء قناة تعليمية على يوتيوب تهتم بالتجارب العلمية الممتعة، ونشروا أول فيديو بعنوان: "كيف تصنع سائلًا مضيئًا في الظلام؟ 💡🧪، بعد أسبوع، قرروا تتبّع صدى الفيديو من خلال عدد التفاعلات (</a:t>
            </a:r>
            <a:r>
              <a:rPr lang="ar-TN" sz="2400" b="1" dirty="0" err="1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إعجابات</a:t>
            </a: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، مشاركات، وتعليقات). قال أحد الأصدقاء :</a:t>
            </a:r>
          </a:p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chemeClr val="bg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*</a:t>
            </a: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 إذا أنقصنا تفاعلا واحدا من العدد الكلّي، يصبح قابلًا للقسمة على 5 و لا يقبل القسمة على 2. </a:t>
            </a:r>
          </a:p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chemeClr val="bg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*</a:t>
            </a: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 وهو عدد محصور بين 1720 و 1750  و  مجموع أرقامه يساوي 17.</a:t>
            </a:r>
          </a:p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كانت التفاعلات كما يمثله الجدول :</a:t>
            </a:r>
          </a:p>
        </p:txBody>
      </p:sp>
      <p:sp>
        <p:nvSpPr>
          <p:cNvPr id="11" name="Google Shape;766;p19">
            <a:hlinkClick r:id="rId3" action="ppaction://hlinksldjump"/>
            <a:extLst>
              <a:ext uri="{FF2B5EF4-FFF2-40B4-BE49-F238E27FC236}">
                <a16:creationId xmlns:a16="http://schemas.microsoft.com/office/drawing/2014/main" id="{E30C3A81-B687-9956-7C8A-D1236F820EDA}"/>
              </a:ext>
            </a:extLst>
          </p:cNvPr>
          <p:cNvSpPr txBox="1"/>
          <p:nvPr/>
        </p:nvSpPr>
        <p:spPr>
          <a:xfrm>
            <a:off x="6183932" y="276777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أتدرّب</a:t>
            </a:r>
          </a:p>
        </p:txBody>
      </p:sp>
      <p:sp>
        <p:nvSpPr>
          <p:cNvPr id="12" name="Google Shape;766;p19">
            <a:hlinkClick r:id="rId4" action="ppaction://hlinksldjump"/>
            <a:extLst>
              <a:ext uri="{FF2B5EF4-FFF2-40B4-BE49-F238E27FC236}">
                <a16:creationId xmlns:a16="http://schemas.microsoft.com/office/drawing/2014/main" id="{B230D571-1EB1-700E-54EE-10654683AE80}"/>
              </a:ext>
            </a:extLst>
          </p:cNvPr>
          <p:cNvSpPr txBox="1"/>
          <p:nvPr/>
        </p:nvSpPr>
        <p:spPr>
          <a:xfrm>
            <a:off x="4299359" y="285244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الإدماج</a:t>
            </a:r>
          </a:p>
        </p:txBody>
      </p:sp>
      <p:sp>
        <p:nvSpPr>
          <p:cNvPr id="14" name="Google Shape;766;p19">
            <a:hlinkClick r:id="rId5" action="ppaction://hlinksldjump"/>
            <a:extLst>
              <a:ext uri="{FF2B5EF4-FFF2-40B4-BE49-F238E27FC236}">
                <a16:creationId xmlns:a16="http://schemas.microsoft.com/office/drawing/2014/main" id="{938F0289-6D53-FBB2-D75D-8C2B33508AC7}"/>
              </a:ext>
            </a:extLst>
          </p:cNvPr>
          <p:cNvSpPr txBox="1"/>
          <p:nvPr/>
        </p:nvSpPr>
        <p:spPr>
          <a:xfrm>
            <a:off x="534674" y="285244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وضعية</a:t>
            </a:r>
          </a:p>
        </p:txBody>
      </p:sp>
      <p:sp>
        <p:nvSpPr>
          <p:cNvPr id="16" name="Google Shape;766;p19">
            <a:hlinkClick r:id="rId6" action="ppaction://hlinksldjump"/>
            <a:extLst>
              <a:ext uri="{FF2B5EF4-FFF2-40B4-BE49-F238E27FC236}">
                <a16:creationId xmlns:a16="http://schemas.microsoft.com/office/drawing/2014/main" id="{E79D7CA6-3DE2-BCE5-3084-8416A91CFE3A}"/>
              </a:ext>
            </a:extLst>
          </p:cNvPr>
          <p:cNvSpPr txBox="1"/>
          <p:nvPr/>
        </p:nvSpPr>
        <p:spPr>
          <a:xfrm>
            <a:off x="8079106" y="285244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أستكشف</a:t>
            </a:r>
          </a:p>
        </p:txBody>
      </p:sp>
      <p:sp>
        <p:nvSpPr>
          <p:cNvPr id="5" name="Google Shape;766;p19">
            <a:hlinkClick r:id="rId7" action="ppaction://hlinksldjump"/>
            <a:extLst>
              <a:ext uri="{FF2B5EF4-FFF2-40B4-BE49-F238E27FC236}">
                <a16:creationId xmlns:a16="http://schemas.microsoft.com/office/drawing/2014/main" id="{62A9EAE7-43C6-C845-F63E-2E568AA0FF1A}"/>
              </a:ext>
            </a:extLst>
          </p:cNvPr>
          <p:cNvSpPr txBox="1"/>
          <p:nvPr/>
        </p:nvSpPr>
        <p:spPr>
          <a:xfrm>
            <a:off x="2437870" y="285244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التقييم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au 1">
                <a:extLst>
                  <a:ext uri="{FF2B5EF4-FFF2-40B4-BE49-F238E27FC236}">
                    <a16:creationId xmlns:a16="http://schemas.microsoft.com/office/drawing/2014/main" id="{F7DBC565-DBA8-EEE8-F460-DF2C9E3AF0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2483165"/>
                  </p:ext>
                </p:extLst>
              </p:nvPr>
            </p:nvGraphicFramePr>
            <p:xfrm>
              <a:off x="4928735" y="4525548"/>
              <a:ext cx="6785810" cy="159375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64311">
                      <a:extLst>
                        <a:ext uri="{9D8B030D-6E8A-4147-A177-3AD203B41FA5}">
                          <a16:colId xmlns:a16="http://schemas.microsoft.com/office/drawing/2014/main" val="688713116"/>
                        </a:ext>
                      </a:extLst>
                    </a:gridCol>
                    <a:gridCol w="1412025">
                      <a:extLst>
                        <a:ext uri="{9D8B030D-6E8A-4147-A177-3AD203B41FA5}">
                          <a16:colId xmlns:a16="http://schemas.microsoft.com/office/drawing/2014/main" val="1576672710"/>
                        </a:ext>
                      </a:extLst>
                    </a:gridCol>
                    <a:gridCol w="1892969">
                      <a:extLst>
                        <a:ext uri="{9D8B030D-6E8A-4147-A177-3AD203B41FA5}">
                          <a16:colId xmlns:a16="http://schemas.microsoft.com/office/drawing/2014/main" val="1822635849"/>
                        </a:ext>
                      </a:extLst>
                    </a:gridCol>
                    <a:gridCol w="1716505">
                      <a:extLst>
                        <a:ext uri="{9D8B030D-6E8A-4147-A177-3AD203B41FA5}">
                          <a16:colId xmlns:a16="http://schemas.microsoft.com/office/drawing/2014/main" val="3921368057"/>
                        </a:ext>
                      </a:extLst>
                    </a:gridCol>
                  </a:tblGrid>
                  <a:tr h="521369">
                    <a:tc>
                      <a:txBody>
                        <a:bodyPr/>
                        <a:lstStyle/>
                        <a:p>
                          <a:pPr marL="0" marR="0" lvl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ar-TN" sz="2400" b="1" dirty="0">
                              <a:solidFill>
                                <a:schemeClr val="tx1"/>
                              </a:solidFill>
                              <a:latin typeface="Kufyan Arabic Black" panose="02000500000000000000" pitchFamily="2" charset="-78"/>
                              <a:cs typeface="Kufyan Arabic Black" panose="02000500000000000000" pitchFamily="2" charset="-78"/>
                            </a:rPr>
                            <a:t>المشاركات</a:t>
                          </a:r>
                          <a:endParaRPr lang="fr-FR" sz="2400" dirty="0">
                            <a:solidFill>
                              <a:schemeClr val="tx1"/>
                            </a:solidFill>
                            <a:latin typeface="Kufyan Arabic Black" panose="02000500000000000000" pitchFamily="2" charset="-78"/>
                            <a:cs typeface="Kufyan Arabic Black" panose="02000500000000000000" pitchFamily="2" charset="-78"/>
                          </a:endParaRPr>
                        </a:p>
                      </a:txBody>
                      <a:tcPr anchor="ctr">
                        <a:solidFill>
                          <a:srgbClr val="EE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ar-TN" sz="2400" b="1" dirty="0">
                              <a:solidFill>
                                <a:schemeClr val="tx1"/>
                              </a:solidFill>
                              <a:latin typeface="Kufyan Arabic Black" panose="02000500000000000000" pitchFamily="2" charset="-78"/>
                              <a:cs typeface="Kufyan Arabic Black" panose="02000500000000000000" pitchFamily="2" charset="-78"/>
                            </a:rPr>
                            <a:t>التعليقات</a:t>
                          </a:r>
                          <a:endParaRPr lang="fr-FR" sz="2400" dirty="0">
                            <a:solidFill>
                              <a:schemeClr val="tx1"/>
                            </a:solidFill>
                            <a:latin typeface="Kufyan Arabic Black" panose="02000500000000000000" pitchFamily="2" charset="-78"/>
                            <a:cs typeface="Kufyan Arabic Black" panose="02000500000000000000" pitchFamily="2" charset="-78"/>
                          </a:endParaRPr>
                        </a:p>
                      </a:txBody>
                      <a:tcPr anchor="ctr">
                        <a:solidFill>
                          <a:srgbClr val="EE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ar-TN" sz="2400" b="1" dirty="0" err="1">
                              <a:solidFill>
                                <a:schemeClr val="tx1"/>
                              </a:solidFill>
                              <a:latin typeface="Kufyan Arabic Black" panose="02000500000000000000" pitchFamily="2" charset="-78"/>
                              <a:cs typeface="Kufyan Arabic Black" panose="02000500000000000000" pitchFamily="2" charset="-78"/>
                            </a:rPr>
                            <a:t>الإعجابات</a:t>
                          </a:r>
                          <a:endParaRPr lang="fr-FR" sz="2400" dirty="0">
                            <a:solidFill>
                              <a:schemeClr val="tx1"/>
                            </a:solidFill>
                            <a:latin typeface="Kufyan Arabic Black" panose="02000500000000000000" pitchFamily="2" charset="-78"/>
                            <a:cs typeface="Kufyan Arabic Black" panose="02000500000000000000" pitchFamily="2" charset="-78"/>
                          </a:endParaRPr>
                        </a:p>
                      </a:txBody>
                      <a:tcPr anchor="ctr">
                        <a:solidFill>
                          <a:srgbClr val="EE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ar-TN" sz="2400" dirty="0">
                              <a:solidFill>
                                <a:schemeClr val="tx1"/>
                              </a:solidFill>
                              <a:latin typeface="Kufyan Arabic Black" panose="02000500000000000000" pitchFamily="2" charset="-78"/>
                              <a:cs typeface="Kufyan Arabic Black" panose="02000500000000000000" pitchFamily="2" charset="-78"/>
                            </a:rPr>
                            <a:t>نوع التفاعل</a:t>
                          </a:r>
                          <a:endParaRPr lang="fr-FR" sz="2400" dirty="0">
                            <a:solidFill>
                              <a:schemeClr val="tx1"/>
                            </a:solidFill>
                            <a:latin typeface="Kufyan Arabic Black" panose="02000500000000000000" pitchFamily="2" charset="-78"/>
                            <a:cs typeface="Kufyan Arabic Black" panose="02000500000000000000" pitchFamily="2" charset="-78"/>
                          </a:endParaRPr>
                        </a:p>
                      </a:txBody>
                      <a:tcPr anchor="ctr">
                        <a:solidFill>
                          <a:srgbClr val="EE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6613218"/>
                      </a:ext>
                    </a:extLst>
                  </a:tr>
                  <a:tr h="890337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ar-TN" sz="2400" dirty="0">
                              <a:latin typeface="Kufyan Arabic Black" panose="02000500000000000000" pitchFamily="2" charset="-78"/>
                              <a:cs typeface="Kufyan Arabic Black" panose="02000500000000000000" pitchFamily="2" charset="-78"/>
                            </a:rPr>
                            <a:t>نصف عدد </a:t>
                          </a:r>
                          <a:r>
                            <a:rPr lang="ar-TN" sz="2400" dirty="0" err="1">
                              <a:latin typeface="Kufyan Arabic Black" panose="02000500000000000000" pitchFamily="2" charset="-78"/>
                              <a:cs typeface="Kufyan Arabic Black" panose="02000500000000000000" pitchFamily="2" charset="-78"/>
                            </a:rPr>
                            <a:t>الإعجابات</a:t>
                          </a:r>
                          <a:endParaRPr lang="fr-FR" sz="2400" dirty="0">
                            <a:latin typeface="Kufyan Arabic Black" panose="02000500000000000000" pitchFamily="2" charset="-78"/>
                            <a:cs typeface="Kufyan Arabic Black" panose="020005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ar-TN" sz="2400" dirty="0">
                              <a:latin typeface="Kufyan Arabic Black" panose="02000500000000000000" pitchFamily="2" charset="-78"/>
                              <a:cs typeface="Kufyan Arabic Black" panose="02000500000000000000" pitchFamily="2" charset="-78"/>
                            </a:rPr>
                            <a:t>؟</a:t>
                          </a:r>
                          <a:endParaRPr lang="fr-FR" sz="2400" dirty="0">
                            <a:latin typeface="Kufyan Arabic Black" panose="02000500000000000000" pitchFamily="2" charset="-78"/>
                            <a:cs typeface="Kufyan Arabic Black" panose="020005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kumimoji="0" lang="ar-TN" sz="2800" b="1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</m:ctrlPr>
                                </m:fPr>
                                <m:num>
                                  <m:r>
                                    <a:rPr kumimoji="0" lang="ar-TN" sz="2800" b="1" i="0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  <m:t>𝟒</m:t>
                                  </m:r>
                                </m:num>
                                <m:den>
                                  <m:r>
                                    <a:rPr kumimoji="0" lang="ar-TN" sz="2800" b="1" i="0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  <m:t>𝟑</m:t>
                                  </m:r>
                                </m:den>
                              </m:f>
                            </m:oMath>
                          </a14:m>
                          <a:r>
                            <a:rPr kumimoji="0" lang="ar-TN" sz="2800" b="1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Kufyan Arabic Black" panose="02000500000000000000" pitchFamily="2" charset="-78"/>
                              <a:cs typeface="Kufyan Arabic Black" panose="02000500000000000000" pitchFamily="2" charset="-78"/>
                              <a:sym typeface="Arial"/>
                            </a:rPr>
                            <a:t>   عدد</a:t>
                          </a:r>
                        </a:p>
                        <a:p>
                          <a:pPr algn="ctr" rtl="1"/>
                          <a:r>
                            <a:rPr lang="ar-TN" sz="2400" b="1" dirty="0">
                              <a:solidFill>
                                <a:schemeClr val="tx1"/>
                              </a:solidFill>
                              <a:latin typeface="Kufyan Arabic Black" panose="02000500000000000000" pitchFamily="2" charset="-78"/>
                              <a:cs typeface="Kufyan Arabic Black" panose="02000500000000000000" pitchFamily="2" charset="-78"/>
                            </a:rPr>
                            <a:t>التعليقات</a:t>
                          </a:r>
                          <a:endParaRPr lang="fr-FR" sz="2400" dirty="0">
                            <a:solidFill>
                              <a:schemeClr val="tx1"/>
                            </a:solidFill>
                            <a:latin typeface="Kufyan Arabic Black" panose="02000500000000000000" pitchFamily="2" charset="-78"/>
                            <a:cs typeface="Kufyan Arabic Black" panose="020005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ar-TN" sz="2400" dirty="0">
                              <a:solidFill>
                                <a:schemeClr val="tx1"/>
                              </a:solidFill>
                              <a:latin typeface="Kufyan Arabic Black" panose="02000500000000000000" pitchFamily="2" charset="-78"/>
                              <a:cs typeface="Kufyan Arabic Black" panose="02000500000000000000" pitchFamily="2" charset="-78"/>
                            </a:rPr>
                            <a:t>العدد</a:t>
                          </a:r>
                          <a:endParaRPr lang="fr-FR" sz="2400" dirty="0">
                            <a:solidFill>
                              <a:schemeClr val="tx1"/>
                            </a:solidFill>
                            <a:latin typeface="Kufyan Arabic Black" panose="02000500000000000000" pitchFamily="2" charset="-78"/>
                            <a:cs typeface="Kufyan Arabic Black" panose="02000500000000000000" pitchFamily="2" charset="-78"/>
                          </a:endParaRPr>
                        </a:p>
                      </a:txBody>
                      <a:tcPr anchor="ctr">
                        <a:solidFill>
                          <a:srgbClr val="EE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417748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au 1">
                <a:extLst>
                  <a:ext uri="{FF2B5EF4-FFF2-40B4-BE49-F238E27FC236}">
                    <a16:creationId xmlns:a16="http://schemas.microsoft.com/office/drawing/2014/main" id="{F7DBC565-DBA8-EEE8-F460-DF2C9E3AF0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2483165"/>
                  </p:ext>
                </p:extLst>
              </p:nvPr>
            </p:nvGraphicFramePr>
            <p:xfrm>
              <a:off x="4928735" y="4525548"/>
              <a:ext cx="6785810" cy="159375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64311">
                      <a:extLst>
                        <a:ext uri="{9D8B030D-6E8A-4147-A177-3AD203B41FA5}">
                          <a16:colId xmlns:a16="http://schemas.microsoft.com/office/drawing/2014/main" val="688713116"/>
                        </a:ext>
                      </a:extLst>
                    </a:gridCol>
                    <a:gridCol w="1412025">
                      <a:extLst>
                        <a:ext uri="{9D8B030D-6E8A-4147-A177-3AD203B41FA5}">
                          <a16:colId xmlns:a16="http://schemas.microsoft.com/office/drawing/2014/main" val="1576672710"/>
                        </a:ext>
                      </a:extLst>
                    </a:gridCol>
                    <a:gridCol w="1892969">
                      <a:extLst>
                        <a:ext uri="{9D8B030D-6E8A-4147-A177-3AD203B41FA5}">
                          <a16:colId xmlns:a16="http://schemas.microsoft.com/office/drawing/2014/main" val="1822635849"/>
                        </a:ext>
                      </a:extLst>
                    </a:gridCol>
                    <a:gridCol w="1716505">
                      <a:extLst>
                        <a:ext uri="{9D8B030D-6E8A-4147-A177-3AD203B41FA5}">
                          <a16:colId xmlns:a16="http://schemas.microsoft.com/office/drawing/2014/main" val="3921368057"/>
                        </a:ext>
                      </a:extLst>
                    </a:gridCol>
                  </a:tblGrid>
                  <a:tr h="521369">
                    <a:tc>
                      <a:txBody>
                        <a:bodyPr/>
                        <a:lstStyle/>
                        <a:p>
                          <a:pPr marL="0" marR="0" lvl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ar-TN" sz="2400" b="1" dirty="0">
                              <a:solidFill>
                                <a:schemeClr val="tx1"/>
                              </a:solidFill>
                              <a:latin typeface="Kufyan Arabic Black" panose="02000500000000000000" pitchFamily="2" charset="-78"/>
                              <a:cs typeface="Kufyan Arabic Black" panose="02000500000000000000" pitchFamily="2" charset="-78"/>
                            </a:rPr>
                            <a:t>المشاركات</a:t>
                          </a:r>
                          <a:endParaRPr lang="fr-FR" sz="2400" dirty="0">
                            <a:solidFill>
                              <a:schemeClr val="tx1"/>
                            </a:solidFill>
                            <a:latin typeface="Kufyan Arabic Black" panose="02000500000000000000" pitchFamily="2" charset="-78"/>
                            <a:cs typeface="Kufyan Arabic Black" panose="02000500000000000000" pitchFamily="2" charset="-78"/>
                          </a:endParaRPr>
                        </a:p>
                      </a:txBody>
                      <a:tcPr anchor="ctr">
                        <a:solidFill>
                          <a:srgbClr val="EE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ar-TN" sz="2400" b="1" dirty="0">
                              <a:solidFill>
                                <a:schemeClr val="tx1"/>
                              </a:solidFill>
                              <a:latin typeface="Kufyan Arabic Black" panose="02000500000000000000" pitchFamily="2" charset="-78"/>
                              <a:cs typeface="Kufyan Arabic Black" panose="02000500000000000000" pitchFamily="2" charset="-78"/>
                            </a:rPr>
                            <a:t>التعليقات</a:t>
                          </a:r>
                          <a:endParaRPr lang="fr-FR" sz="2400" dirty="0">
                            <a:solidFill>
                              <a:schemeClr val="tx1"/>
                            </a:solidFill>
                            <a:latin typeface="Kufyan Arabic Black" panose="02000500000000000000" pitchFamily="2" charset="-78"/>
                            <a:cs typeface="Kufyan Arabic Black" panose="02000500000000000000" pitchFamily="2" charset="-78"/>
                          </a:endParaRPr>
                        </a:p>
                      </a:txBody>
                      <a:tcPr anchor="ctr">
                        <a:solidFill>
                          <a:srgbClr val="EE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ar-TN" sz="2400" b="1" dirty="0" err="1">
                              <a:solidFill>
                                <a:schemeClr val="tx1"/>
                              </a:solidFill>
                              <a:latin typeface="Kufyan Arabic Black" panose="02000500000000000000" pitchFamily="2" charset="-78"/>
                              <a:cs typeface="Kufyan Arabic Black" panose="02000500000000000000" pitchFamily="2" charset="-78"/>
                            </a:rPr>
                            <a:t>الإعجابات</a:t>
                          </a:r>
                          <a:endParaRPr lang="fr-FR" sz="2400" dirty="0">
                            <a:solidFill>
                              <a:schemeClr val="tx1"/>
                            </a:solidFill>
                            <a:latin typeface="Kufyan Arabic Black" panose="02000500000000000000" pitchFamily="2" charset="-78"/>
                            <a:cs typeface="Kufyan Arabic Black" panose="02000500000000000000" pitchFamily="2" charset="-78"/>
                          </a:endParaRPr>
                        </a:p>
                      </a:txBody>
                      <a:tcPr anchor="ctr">
                        <a:solidFill>
                          <a:srgbClr val="EE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ar-TN" sz="2400" dirty="0">
                              <a:solidFill>
                                <a:schemeClr val="tx1"/>
                              </a:solidFill>
                              <a:latin typeface="Kufyan Arabic Black" panose="02000500000000000000" pitchFamily="2" charset="-78"/>
                              <a:cs typeface="Kufyan Arabic Black" panose="02000500000000000000" pitchFamily="2" charset="-78"/>
                            </a:rPr>
                            <a:t>نوع التفاعل</a:t>
                          </a:r>
                          <a:endParaRPr lang="fr-FR" sz="2400" dirty="0">
                            <a:solidFill>
                              <a:schemeClr val="tx1"/>
                            </a:solidFill>
                            <a:latin typeface="Kufyan Arabic Black" panose="02000500000000000000" pitchFamily="2" charset="-78"/>
                            <a:cs typeface="Kufyan Arabic Black" panose="02000500000000000000" pitchFamily="2" charset="-78"/>
                          </a:endParaRPr>
                        </a:p>
                      </a:txBody>
                      <a:tcPr anchor="ctr">
                        <a:solidFill>
                          <a:srgbClr val="EE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6613218"/>
                      </a:ext>
                    </a:extLst>
                  </a:tr>
                  <a:tr h="1072388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ar-TN" sz="2400" dirty="0">
                              <a:latin typeface="Kufyan Arabic Black" panose="02000500000000000000" pitchFamily="2" charset="-78"/>
                              <a:cs typeface="Kufyan Arabic Black" panose="02000500000000000000" pitchFamily="2" charset="-78"/>
                            </a:rPr>
                            <a:t>نصف عدد </a:t>
                          </a:r>
                          <a:r>
                            <a:rPr lang="ar-TN" sz="2400" dirty="0" err="1">
                              <a:latin typeface="Kufyan Arabic Black" panose="02000500000000000000" pitchFamily="2" charset="-78"/>
                              <a:cs typeface="Kufyan Arabic Black" panose="02000500000000000000" pitchFamily="2" charset="-78"/>
                            </a:rPr>
                            <a:t>الإعجابات</a:t>
                          </a:r>
                          <a:endParaRPr lang="fr-FR" sz="2400" dirty="0">
                            <a:latin typeface="Kufyan Arabic Black" panose="02000500000000000000" pitchFamily="2" charset="-78"/>
                            <a:cs typeface="Kufyan Arabic Black" panose="020005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ar-TN" sz="2400" dirty="0">
                              <a:latin typeface="Kufyan Arabic Black" panose="02000500000000000000" pitchFamily="2" charset="-78"/>
                              <a:cs typeface="Kufyan Arabic Black" panose="02000500000000000000" pitchFamily="2" charset="-78"/>
                            </a:rPr>
                            <a:t>؟</a:t>
                          </a:r>
                          <a:endParaRPr lang="fr-FR" sz="2400" dirty="0">
                            <a:latin typeface="Kufyan Arabic Black" panose="02000500000000000000" pitchFamily="2" charset="-78"/>
                            <a:cs typeface="Kufyan Arabic Black" panose="020005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67846" t="-50000" r="-91961" b="-130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ar-TN" sz="2400" dirty="0">
                              <a:solidFill>
                                <a:schemeClr val="tx1"/>
                              </a:solidFill>
                              <a:latin typeface="Kufyan Arabic Black" panose="02000500000000000000" pitchFamily="2" charset="-78"/>
                              <a:cs typeface="Kufyan Arabic Black" panose="02000500000000000000" pitchFamily="2" charset="-78"/>
                            </a:rPr>
                            <a:t>العدد</a:t>
                          </a:r>
                          <a:endParaRPr lang="fr-FR" sz="2400" dirty="0">
                            <a:solidFill>
                              <a:schemeClr val="tx1"/>
                            </a:solidFill>
                            <a:latin typeface="Kufyan Arabic Black" panose="02000500000000000000" pitchFamily="2" charset="-78"/>
                            <a:cs typeface="Kufyan Arabic Black" panose="02000500000000000000" pitchFamily="2" charset="-78"/>
                          </a:endParaRPr>
                        </a:p>
                      </a:txBody>
                      <a:tcPr anchor="ctr">
                        <a:solidFill>
                          <a:srgbClr val="EE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41774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ZoneTexte 7">
            <a:extLst>
              <a:ext uri="{FF2B5EF4-FFF2-40B4-BE49-F238E27FC236}">
                <a16:creationId xmlns:a16="http://schemas.microsoft.com/office/drawing/2014/main" id="{9BFFF4E1-5BED-B17C-5543-82013557DD77}"/>
              </a:ext>
            </a:extLst>
          </p:cNvPr>
          <p:cNvSpPr txBox="1"/>
          <p:nvPr/>
        </p:nvSpPr>
        <p:spPr>
          <a:xfrm>
            <a:off x="-112877" y="4482496"/>
            <a:ext cx="49251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200000"/>
              </a:lnSpc>
            </a:pPr>
            <a:r>
              <a:rPr kumimoji="0" lang="ar-TN" sz="2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Kufyan Arabic Black" panose="02000500000000000000" pitchFamily="2" charset="-78"/>
                <a:cs typeface="Kufyan Arabic Black" panose="02000500000000000000" pitchFamily="2" charset="-78"/>
                <a:sym typeface="Arial"/>
              </a:rPr>
              <a:t>1) كم يبلغ العدد الكلّي للتفاعلات؟</a:t>
            </a:r>
          </a:p>
          <a:p>
            <a:pPr algn="r" rtl="1">
              <a:lnSpc>
                <a:spcPct val="200000"/>
              </a:lnSpc>
            </a:pPr>
            <a:r>
              <a:rPr kumimoji="0" lang="ar-TN" sz="2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Kufyan Arabic Black" panose="02000500000000000000" pitchFamily="2" charset="-78"/>
                <a:cs typeface="Kufyan Arabic Black" panose="02000500000000000000" pitchFamily="2" charset="-78"/>
                <a:sym typeface="Arial"/>
              </a:rPr>
              <a:t>2) أحسب عدد كل نوع من التفاعلات.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9" name="Google Shape;766;p19">
            <a:hlinkClick r:id="rId9" action="ppaction://hlinksldjump"/>
            <a:extLst>
              <a:ext uri="{FF2B5EF4-FFF2-40B4-BE49-F238E27FC236}">
                <a16:creationId xmlns:a16="http://schemas.microsoft.com/office/drawing/2014/main" id="{2A0EAE93-591F-2053-4284-865051EEF2C2}"/>
              </a:ext>
            </a:extLst>
          </p:cNvPr>
          <p:cNvSpPr txBox="1"/>
          <p:nvPr/>
        </p:nvSpPr>
        <p:spPr>
          <a:xfrm>
            <a:off x="9974280" y="242909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الحساب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الذهني</a:t>
            </a:r>
            <a:endParaRPr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ufyan Arabic Black" panose="02000500000000000000" pitchFamily="2" charset="-78"/>
              <a:ea typeface="Boogaloo"/>
              <a:cs typeface="Kufyan Arabic Black" panose="02000500000000000000" pitchFamily="2" charset="-78"/>
              <a:sym typeface="Boogaloo"/>
            </a:endParaRPr>
          </a:p>
        </p:txBody>
      </p:sp>
      <p:pic>
        <p:nvPicPr>
          <p:cNvPr id="13" name="Image 12" descr="Une image contenant Graphique, symbole, logo, Police&#10;&#10;Le contenu généré par l’IA peut être incorrect.">
            <a:extLst>
              <a:ext uri="{FF2B5EF4-FFF2-40B4-BE49-F238E27FC236}">
                <a16:creationId xmlns:a16="http://schemas.microsoft.com/office/drawing/2014/main" id="{E270E86B-B2FF-BD81-2095-D4F85F75322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0000"/>
          </a:blip>
          <a:stretch>
            <a:fillRect/>
          </a:stretch>
        </p:blipFill>
        <p:spPr>
          <a:xfrm>
            <a:off x="-433719" y="2074869"/>
            <a:ext cx="4925179" cy="37285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>
          <a:extLst>
            <a:ext uri="{FF2B5EF4-FFF2-40B4-BE49-F238E27FC236}">
              <a16:creationId xmlns:a16="http://schemas.microsoft.com/office/drawing/2014/main" id="{F72A235B-329F-58A5-BF9D-45DBCD272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>
            <a:extLst>
              <a:ext uri="{FF2B5EF4-FFF2-40B4-BE49-F238E27FC236}">
                <a16:creationId xmlns:a16="http://schemas.microsoft.com/office/drawing/2014/main" id="{AD610F1D-B80C-01A4-9E90-A8F730F7E0DF}"/>
              </a:ext>
            </a:extLst>
          </p:cNvPr>
          <p:cNvSpPr txBox="1"/>
          <p:nvPr/>
        </p:nvSpPr>
        <p:spPr>
          <a:xfrm>
            <a:off x="625642" y="953577"/>
            <a:ext cx="11018667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200000"/>
              </a:lnSpc>
            </a:pP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مضاعفات 5 التي لا تقبل القسمة على 2 و المحصورة بين 1720 و 1750 : </a:t>
            </a:r>
          </a:p>
          <a:p>
            <a:pPr algn="r" rtl="1">
              <a:lnSpc>
                <a:spcPct val="200000"/>
              </a:lnSpc>
            </a:pP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م 5 : </a:t>
            </a: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+mj-cs"/>
              </a:rPr>
              <a:t>{</a:t>
            </a: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 1725 – 1735 – 1745 </a:t>
            </a: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+mj-cs"/>
              </a:rPr>
              <a:t>}</a:t>
            </a: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 </a:t>
            </a:r>
          </a:p>
          <a:p>
            <a:pPr algn="r" rtl="1">
              <a:lnSpc>
                <a:spcPct val="200000"/>
              </a:lnSpc>
            </a:pP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العدد 1725 : مجموع أرقامه = 5 + 2 + 7 + 1 = 15 ❌</a:t>
            </a:r>
          </a:p>
          <a:p>
            <a:pPr algn="r" rtl="1">
              <a:lnSpc>
                <a:spcPct val="200000"/>
              </a:lnSpc>
            </a:pP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العدد 1735 : مجموع أرقامه = 5 + 3 + 7 + 1 = 16 ❌</a:t>
            </a:r>
          </a:p>
          <a:p>
            <a:pPr algn="r" rtl="1">
              <a:lnSpc>
                <a:spcPct val="200000"/>
              </a:lnSpc>
            </a:pP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العدد 1745 : مجموع أرقامه = 5 + 4 + 7 + 1 = 17 </a:t>
            </a:r>
            <a:r>
              <a:rPr lang="fr-FR" sz="2400" dirty="0">
                <a:solidFill>
                  <a:schemeClr val="tx1"/>
                </a:solidFill>
              </a:rPr>
              <a:t>✅</a:t>
            </a:r>
            <a:endParaRPr lang="ar-TN" sz="2400" b="1" dirty="0">
              <a:solidFill>
                <a:schemeClr val="tx1"/>
              </a:solidFill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  <a:p>
            <a:pPr algn="r" rtl="1">
              <a:lnSpc>
                <a:spcPct val="200000"/>
              </a:lnSpc>
            </a:pPr>
            <a:r>
              <a:rPr lang="ar-TN" sz="2400" b="1" dirty="0">
                <a:solidFill>
                  <a:srgbClr val="0070C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1) العدد الكلّي للتفاعلات : </a:t>
            </a:r>
          </a:p>
          <a:p>
            <a:pPr algn="r" rtl="1">
              <a:lnSpc>
                <a:spcPct val="200000"/>
              </a:lnSpc>
            </a:pP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1745 + 1 = </a:t>
            </a:r>
            <a:r>
              <a:rPr lang="ar-TN" sz="2400" b="1" dirty="0">
                <a:solidFill>
                  <a:srgbClr val="EE000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1746 تفاعل.</a:t>
            </a:r>
          </a:p>
        </p:txBody>
      </p:sp>
      <p:sp>
        <p:nvSpPr>
          <p:cNvPr id="4" name="Google Shape;766;p19">
            <a:hlinkClick r:id="rId3" action="ppaction://hlinksldjump"/>
            <a:extLst>
              <a:ext uri="{FF2B5EF4-FFF2-40B4-BE49-F238E27FC236}">
                <a16:creationId xmlns:a16="http://schemas.microsoft.com/office/drawing/2014/main" id="{BAEC441C-A155-74A5-0B1B-924CF1E84BA1}"/>
              </a:ext>
            </a:extLst>
          </p:cNvPr>
          <p:cNvSpPr txBox="1"/>
          <p:nvPr/>
        </p:nvSpPr>
        <p:spPr>
          <a:xfrm>
            <a:off x="6183932" y="276777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أتدرّب</a:t>
            </a:r>
          </a:p>
        </p:txBody>
      </p:sp>
      <p:sp>
        <p:nvSpPr>
          <p:cNvPr id="9" name="Google Shape;766;p19">
            <a:hlinkClick r:id="rId4" action="ppaction://hlinksldjump"/>
            <a:extLst>
              <a:ext uri="{FF2B5EF4-FFF2-40B4-BE49-F238E27FC236}">
                <a16:creationId xmlns:a16="http://schemas.microsoft.com/office/drawing/2014/main" id="{ACCAD2B4-F773-0F5D-F439-D64C456CE01D}"/>
              </a:ext>
            </a:extLst>
          </p:cNvPr>
          <p:cNvSpPr txBox="1"/>
          <p:nvPr/>
        </p:nvSpPr>
        <p:spPr>
          <a:xfrm>
            <a:off x="4299359" y="285244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الإدماج</a:t>
            </a:r>
          </a:p>
        </p:txBody>
      </p:sp>
      <p:sp>
        <p:nvSpPr>
          <p:cNvPr id="12" name="Google Shape;766;p19">
            <a:hlinkClick r:id="rId5" action="ppaction://hlinksldjump"/>
            <a:extLst>
              <a:ext uri="{FF2B5EF4-FFF2-40B4-BE49-F238E27FC236}">
                <a16:creationId xmlns:a16="http://schemas.microsoft.com/office/drawing/2014/main" id="{4B55DF0A-FAC2-480F-BA60-AAE1B0D84686}"/>
              </a:ext>
            </a:extLst>
          </p:cNvPr>
          <p:cNvSpPr txBox="1"/>
          <p:nvPr/>
        </p:nvSpPr>
        <p:spPr>
          <a:xfrm>
            <a:off x="534674" y="285244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وضعية</a:t>
            </a:r>
          </a:p>
        </p:txBody>
      </p:sp>
      <p:sp>
        <p:nvSpPr>
          <p:cNvPr id="14" name="Google Shape;766;p19">
            <a:hlinkClick r:id="rId6" action="ppaction://hlinksldjump"/>
            <a:extLst>
              <a:ext uri="{FF2B5EF4-FFF2-40B4-BE49-F238E27FC236}">
                <a16:creationId xmlns:a16="http://schemas.microsoft.com/office/drawing/2014/main" id="{D54F51A9-9683-13EC-DC40-1BE80A0081F9}"/>
              </a:ext>
            </a:extLst>
          </p:cNvPr>
          <p:cNvSpPr txBox="1"/>
          <p:nvPr/>
        </p:nvSpPr>
        <p:spPr>
          <a:xfrm>
            <a:off x="8079106" y="285244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أستكشف</a:t>
            </a:r>
          </a:p>
        </p:txBody>
      </p:sp>
      <p:sp>
        <p:nvSpPr>
          <p:cNvPr id="3" name="Google Shape;766;p19">
            <a:hlinkClick r:id="rId7" action="ppaction://hlinksldjump"/>
            <a:extLst>
              <a:ext uri="{FF2B5EF4-FFF2-40B4-BE49-F238E27FC236}">
                <a16:creationId xmlns:a16="http://schemas.microsoft.com/office/drawing/2014/main" id="{03D1388A-E2CC-7440-D3A1-39B28BC918F0}"/>
              </a:ext>
            </a:extLst>
          </p:cNvPr>
          <p:cNvSpPr txBox="1"/>
          <p:nvPr/>
        </p:nvSpPr>
        <p:spPr>
          <a:xfrm>
            <a:off x="2437870" y="285244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التقييم</a:t>
            </a:r>
          </a:p>
        </p:txBody>
      </p:sp>
      <p:sp>
        <p:nvSpPr>
          <p:cNvPr id="6" name="Google Shape;766;p19">
            <a:hlinkClick r:id="rId8" action="ppaction://hlinksldjump"/>
            <a:extLst>
              <a:ext uri="{FF2B5EF4-FFF2-40B4-BE49-F238E27FC236}">
                <a16:creationId xmlns:a16="http://schemas.microsoft.com/office/drawing/2014/main" id="{9B0E739B-935D-526F-24E3-4B5B7D5C832D}"/>
              </a:ext>
            </a:extLst>
          </p:cNvPr>
          <p:cNvSpPr txBox="1"/>
          <p:nvPr/>
        </p:nvSpPr>
        <p:spPr>
          <a:xfrm>
            <a:off x="9974280" y="242909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الحساب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الذهني</a:t>
            </a:r>
            <a:endParaRPr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ufyan Arabic Black" panose="02000500000000000000" pitchFamily="2" charset="-78"/>
              <a:ea typeface="Boogaloo"/>
              <a:cs typeface="Kufyan Arabic Black" panose="02000500000000000000" pitchFamily="2" charset="-78"/>
              <a:sym typeface="Boogaloo"/>
            </a:endParaRPr>
          </a:p>
        </p:txBody>
      </p:sp>
    </p:spTree>
    <p:extLst>
      <p:ext uri="{BB962C8B-B14F-4D97-AF65-F5344CB8AC3E}">
        <p14:creationId xmlns:p14="http://schemas.microsoft.com/office/powerpoint/2010/main" val="1027136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>
          <a:extLst>
            <a:ext uri="{FF2B5EF4-FFF2-40B4-BE49-F238E27FC236}">
              <a16:creationId xmlns:a16="http://schemas.microsoft.com/office/drawing/2014/main" id="{2A65F331-B265-79DF-8E3E-F89F682FB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>
            <a:extLst>
              <a:ext uri="{FF2B5EF4-FFF2-40B4-BE49-F238E27FC236}">
                <a16:creationId xmlns:a16="http://schemas.microsoft.com/office/drawing/2014/main" id="{B616D2E4-8895-584E-73E1-9DEC2ED31E25}"/>
              </a:ext>
            </a:extLst>
          </p:cNvPr>
          <p:cNvSpPr txBox="1"/>
          <p:nvPr/>
        </p:nvSpPr>
        <p:spPr>
          <a:xfrm>
            <a:off x="786063" y="866245"/>
            <a:ext cx="10986230" cy="5586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rgbClr val="0070C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الرسم البياني :</a:t>
            </a:r>
          </a:p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عدد </a:t>
            </a:r>
            <a:r>
              <a:rPr lang="ar-TN" sz="2400" b="1" dirty="0" err="1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الإعجابات</a:t>
            </a: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 = 4 أجزاء = ؟</a:t>
            </a:r>
          </a:p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عدد التعليقات = 3 أجزاء = ؟</a:t>
            </a:r>
          </a:p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عدد المشاركات = نصف عدد </a:t>
            </a:r>
            <a:r>
              <a:rPr lang="ar-TN" sz="2400" b="1" dirty="0" err="1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الإعجابات</a:t>
            </a: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 = 2 أجزاء = ؟</a:t>
            </a:r>
          </a:p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rgbClr val="0070C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مجموع التفاعلات = 9 أجزاء = 1746 </a:t>
            </a:r>
          </a:p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rgbClr val="EE000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🔸 </a:t>
            </a: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قيمة الجزء الواحد = 1746 ÷ 9 = </a:t>
            </a:r>
            <a:r>
              <a:rPr lang="ar-TN" sz="2400" b="1" dirty="0">
                <a:solidFill>
                  <a:schemeClr val="accent1">
                    <a:lumMod val="75000"/>
                  </a:schemeClr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194</a:t>
            </a:r>
          </a:p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chemeClr val="accent1">
                    <a:lumMod val="75000"/>
                  </a:schemeClr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🟩 2) عدد كل نوع من التفاعلات: </a:t>
            </a:r>
          </a:p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عدد </a:t>
            </a:r>
            <a:r>
              <a:rPr lang="ar-TN" sz="2400" b="1" dirty="0" err="1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الإعجابات</a:t>
            </a: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 = 194 × 4 = </a:t>
            </a:r>
            <a:r>
              <a:rPr lang="ar-TN" sz="2400" b="1" dirty="0">
                <a:solidFill>
                  <a:srgbClr val="EE000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776</a:t>
            </a:r>
          </a:p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عدد التعليقات = 194 × 3 = </a:t>
            </a:r>
            <a:r>
              <a:rPr lang="ar-TN" sz="2400" b="1" dirty="0">
                <a:solidFill>
                  <a:srgbClr val="EE000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582</a:t>
            </a:r>
          </a:p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عدد المشاركات = </a:t>
            </a:r>
            <a:r>
              <a:rPr lang="ar-TN" sz="2400" b="1" dirty="0">
                <a:solidFill>
                  <a:schemeClr val="accent5">
                    <a:lumMod val="75000"/>
                  </a:schemeClr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ط1</a:t>
            </a:r>
            <a:r>
              <a:rPr lang="ar-TN" sz="2400" b="1" dirty="0">
                <a:solidFill>
                  <a:schemeClr val="bg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 </a:t>
            </a: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: 194 × 2 = </a:t>
            </a:r>
            <a:r>
              <a:rPr lang="ar-TN" sz="2400" b="1" dirty="0">
                <a:solidFill>
                  <a:srgbClr val="EE000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388</a:t>
            </a:r>
            <a:r>
              <a:rPr lang="ar-TN" sz="2400" b="1" dirty="0">
                <a:solidFill>
                  <a:schemeClr val="bg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 ، </a:t>
            </a:r>
            <a:r>
              <a:rPr lang="ar-TN" sz="2400" b="1" dirty="0">
                <a:solidFill>
                  <a:schemeClr val="accent5">
                    <a:lumMod val="75000"/>
                  </a:schemeClr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ط2</a:t>
            </a:r>
            <a:r>
              <a:rPr lang="ar-TN" sz="2400" b="1" dirty="0">
                <a:solidFill>
                  <a:schemeClr val="bg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 </a:t>
            </a: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: 1746 – ( 776 + 582 ) = </a:t>
            </a:r>
            <a:r>
              <a:rPr lang="ar-TN" sz="2400" b="1" dirty="0">
                <a:solidFill>
                  <a:srgbClr val="EE000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388</a:t>
            </a:r>
            <a:r>
              <a:rPr lang="ar-TN" sz="2400" b="1" dirty="0">
                <a:solidFill>
                  <a:schemeClr val="bg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 ، </a:t>
            </a:r>
            <a:r>
              <a:rPr lang="ar-TN" sz="2400" b="1" dirty="0">
                <a:solidFill>
                  <a:schemeClr val="accent5">
                    <a:lumMod val="75000"/>
                  </a:schemeClr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ط3 </a:t>
            </a: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: 776 : 2 = </a:t>
            </a:r>
            <a:r>
              <a:rPr lang="ar-TN" sz="2400" b="1" dirty="0">
                <a:solidFill>
                  <a:srgbClr val="EE000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388</a:t>
            </a:r>
            <a:r>
              <a:rPr lang="ar-TN" sz="2400" b="1" dirty="0">
                <a:solidFill>
                  <a:schemeClr val="bg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 </a:t>
            </a:r>
            <a:endParaRPr lang="ar-TN" sz="2400" b="1" dirty="0">
              <a:solidFill>
                <a:schemeClr val="accent1">
                  <a:lumMod val="75000"/>
                </a:schemeClr>
              </a:solidFill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</p:txBody>
      </p:sp>
      <p:sp>
        <p:nvSpPr>
          <p:cNvPr id="4" name="Google Shape;766;p19">
            <a:hlinkClick r:id="rId3" action="ppaction://hlinksldjump"/>
            <a:extLst>
              <a:ext uri="{FF2B5EF4-FFF2-40B4-BE49-F238E27FC236}">
                <a16:creationId xmlns:a16="http://schemas.microsoft.com/office/drawing/2014/main" id="{CCAEFFC5-479E-1999-FFD6-E034D7B35B32}"/>
              </a:ext>
            </a:extLst>
          </p:cNvPr>
          <p:cNvSpPr txBox="1"/>
          <p:nvPr/>
        </p:nvSpPr>
        <p:spPr>
          <a:xfrm>
            <a:off x="6183932" y="276777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أتدرّب</a:t>
            </a:r>
          </a:p>
        </p:txBody>
      </p:sp>
      <p:sp>
        <p:nvSpPr>
          <p:cNvPr id="9" name="Google Shape;766;p19">
            <a:hlinkClick r:id="rId4" action="ppaction://hlinksldjump"/>
            <a:extLst>
              <a:ext uri="{FF2B5EF4-FFF2-40B4-BE49-F238E27FC236}">
                <a16:creationId xmlns:a16="http://schemas.microsoft.com/office/drawing/2014/main" id="{2D8A0D96-D9C5-9579-8F7A-426CB1415700}"/>
              </a:ext>
            </a:extLst>
          </p:cNvPr>
          <p:cNvSpPr txBox="1"/>
          <p:nvPr/>
        </p:nvSpPr>
        <p:spPr>
          <a:xfrm>
            <a:off x="4299359" y="285244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الإدماج</a:t>
            </a:r>
          </a:p>
        </p:txBody>
      </p:sp>
      <p:sp>
        <p:nvSpPr>
          <p:cNvPr id="11" name="Google Shape;766;p19">
            <a:hlinkClick r:id="rId5" action="ppaction://hlinksldjump"/>
            <a:extLst>
              <a:ext uri="{FF2B5EF4-FFF2-40B4-BE49-F238E27FC236}">
                <a16:creationId xmlns:a16="http://schemas.microsoft.com/office/drawing/2014/main" id="{94960600-8429-8898-A7F2-E6F82F4B9265}"/>
              </a:ext>
            </a:extLst>
          </p:cNvPr>
          <p:cNvSpPr txBox="1"/>
          <p:nvPr/>
        </p:nvSpPr>
        <p:spPr>
          <a:xfrm>
            <a:off x="2437870" y="285244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التقييم</a:t>
            </a:r>
          </a:p>
        </p:txBody>
      </p:sp>
      <p:sp>
        <p:nvSpPr>
          <p:cNvPr id="12" name="Google Shape;766;p19">
            <a:hlinkClick r:id="rId6" action="ppaction://hlinksldjump"/>
            <a:extLst>
              <a:ext uri="{FF2B5EF4-FFF2-40B4-BE49-F238E27FC236}">
                <a16:creationId xmlns:a16="http://schemas.microsoft.com/office/drawing/2014/main" id="{EE0A7B47-2102-5FD8-9CB6-B87CB3DF3385}"/>
              </a:ext>
            </a:extLst>
          </p:cNvPr>
          <p:cNvSpPr txBox="1"/>
          <p:nvPr/>
        </p:nvSpPr>
        <p:spPr>
          <a:xfrm>
            <a:off x="534674" y="285244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وضعية</a:t>
            </a:r>
          </a:p>
        </p:txBody>
      </p:sp>
      <p:sp>
        <p:nvSpPr>
          <p:cNvPr id="13" name="Google Shape;766;p19">
            <a:hlinkClick r:id="rId7" action="ppaction://hlinksldjump"/>
            <a:extLst>
              <a:ext uri="{FF2B5EF4-FFF2-40B4-BE49-F238E27FC236}">
                <a16:creationId xmlns:a16="http://schemas.microsoft.com/office/drawing/2014/main" id="{259272DA-54CB-BA66-90CE-B84772528F98}"/>
              </a:ext>
            </a:extLst>
          </p:cNvPr>
          <p:cNvSpPr txBox="1"/>
          <p:nvPr/>
        </p:nvSpPr>
        <p:spPr>
          <a:xfrm>
            <a:off x="9974280" y="242909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الحساب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الذهني</a:t>
            </a:r>
            <a:endParaRPr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ufyan Arabic Black" panose="02000500000000000000" pitchFamily="2" charset="-78"/>
              <a:ea typeface="Boogaloo"/>
              <a:cs typeface="Kufyan Arabic Black" panose="02000500000000000000" pitchFamily="2" charset="-78"/>
              <a:sym typeface="Boogaloo"/>
            </a:endParaRPr>
          </a:p>
        </p:txBody>
      </p:sp>
      <p:sp>
        <p:nvSpPr>
          <p:cNvPr id="14" name="Google Shape;766;p19">
            <a:hlinkClick r:id="rId8" action="ppaction://hlinksldjump"/>
            <a:extLst>
              <a:ext uri="{FF2B5EF4-FFF2-40B4-BE49-F238E27FC236}">
                <a16:creationId xmlns:a16="http://schemas.microsoft.com/office/drawing/2014/main" id="{00A021A5-7989-88FE-990D-8ECF324A0D88}"/>
              </a:ext>
            </a:extLst>
          </p:cNvPr>
          <p:cNvSpPr txBox="1"/>
          <p:nvPr/>
        </p:nvSpPr>
        <p:spPr>
          <a:xfrm>
            <a:off x="8079106" y="285244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أستكشف</a:t>
            </a:r>
          </a:p>
        </p:txBody>
      </p:sp>
    </p:spTree>
    <p:extLst>
      <p:ext uri="{BB962C8B-B14F-4D97-AF65-F5344CB8AC3E}">
        <p14:creationId xmlns:p14="http://schemas.microsoft.com/office/powerpoint/2010/main" val="2507878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9">
            <a:hlinkClick r:id="rId3" action="ppaction://hlinksldjump"/>
          </p:cNvPr>
          <p:cNvSpPr txBox="1"/>
          <p:nvPr/>
        </p:nvSpPr>
        <p:spPr>
          <a:xfrm>
            <a:off x="4517540" y="211875"/>
            <a:ext cx="1272000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2EAD2F4-9957-00E3-05DA-FCA2E2BDF430}"/>
              </a:ext>
            </a:extLst>
          </p:cNvPr>
          <p:cNvSpPr txBox="1"/>
          <p:nvPr/>
        </p:nvSpPr>
        <p:spPr>
          <a:xfrm>
            <a:off x="-550528" y="856632"/>
            <a:ext cx="11338672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ماهي مضاعفات 2 الأصغر من 25 ؟  </a:t>
            </a:r>
          </a:p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rgbClr val="EE000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م 2 : </a:t>
            </a:r>
            <a:r>
              <a:rPr lang="ar-TN" sz="2400" b="1" dirty="0">
                <a:solidFill>
                  <a:srgbClr val="EE0000"/>
                </a:solidFill>
                <a:latin typeface="Kufyan Arabic Black" panose="02000500000000000000" pitchFamily="2" charset="-78"/>
                <a:cs typeface="+mj-cs"/>
              </a:rPr>
              <a:t>{</a:t>
            </a:r>
            <a:r>
              <a:rPr lang="ar-TN" sz="2400" b="1" dirty="0">
                <a:solidFill>
                  <a:srgbClr val="EE000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 0 – 2 – 4 – 6 – 8 – 10 – 12 – 14 – 16 – 18 – 20 – 22 – 24 </a:t>
            </a:r>
            <a:r>
              <a:rPr lang="ar-TN" sz="2400" b="1" dirty="0">
                <a:solidFill>
                  <a:srgbClr val="EE0000"/>
                </a:solidFill>
                <a:latin typeface="Kufyan Arabic Black" panose="02000500000000000000" pitchFamily="2" charset="-78"/>
                <a:cs typeface="+mj-cs"/>
              </a:rPr>
              <a:t>}</a:t>
            </a:r>
          </a:p>
        </p:txBody>
      </p:sp>
      <p:sp>
        <p:nvSpPr>
          <p:cNvPr id="8" name="Google Shape;766;p19">
            <a:hlinkClick r:id="rId3" action="ppaction://hlinksldjump"/>
            <a:extLst>
              <a:ext uri="{FF2B5EF4-FFF2-40B4-BE49-F238E27FC236}">
                <a16:creationId xmlns:a16="http://schemas.microsoft.com/office/drawing/2014/main" id="{32579BDF-0931-37DE-3041-FA612BEDA2B4}"/>
              </a:ext>
            </a:extLst>
          </p:cNvPr>
          <p:cNvSpPr txBox="1"/>
          <p:nvPr/>
        </p:nvSpPr>
        <p:spPr>
          <a:xfrm>
            <a:off x="6183932" y="276777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أتدرّب</a:t>
            </a:r>
          </a:p>
        </p:txBody>
      </p:sp>
      <p:sp>
        <p:nvSpPr>
          <p:cNvPr id="9" name="Google Shape;766;p19">
            <a:hlinkClick r:id="rId4" action="ppaction://hlinksldjump"/>
            <a:extLst>
              <a:ext uri="{FF2B5EF4-FFF2-40B4-BE49-F238E27FC236}">
                <a16:creationId xmlns:a16="http://schemas.microsoft.com/office/drawing/2014/main" id="{DA12B855-B2A0-F051-5177-A476B8D58B8F}"/>
              </a:ext>
            </a:extLst>
          </p:cNvPr>
          <p:cNvSpPr txBox="1"/>
          <p:nvPr/>
        </p:nvSpPr>
        <p:spPr>
          <a:xfrm>
            <a:off x="4299359" y="285244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الإدماج</a:t>
            </a:r>
          </a:p>
        </p:txBody>
      </p:sp>
      <p:sp>
        <p:nvSpPr>
          <p:cNvPr id="12" name="Google Shape;766;p19">
            <a:hlinkClick r:id="rId5" action="ppaction://hlinksldjump"/>
            <a:extLst>
              <a:ext uri="{FF2B5EF4-FFF2-40B4-BE49-F238E27FC236}">
                <a16:creationId xmlns:a16="http://schemas.microsoft.com/office/drawing/2014/main" id="{AA933DF7-3529-9E45-E102-E2A9D781BD74}"/>
              </a:ext>
            </a:extLst>
          </p:cNvPr>
          <p:cNvSpPr txBox="1"/>
          <p:nvPr/>
        </p:nvSpPr>
        <p:spPr>
          <a:xfrm>
            <a:off x="2437870" y="285244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التقييم</a:t>
            </a:r>
          </a:p>
        </p:txBody>
      </p:sp>
      <p:sp>
        <p:nvSpPr>
          <p:cNvPr id="17" name="Google Shape;766;p19">
            <a:hlinkClick r:id="rId6" action="ppaction://hlinksldjump"/>
            <a:extLst>
              <a:ext uri="{FF2B5EF4-FFF2-40B4-BE49-F238E27FC236}">
                <a16:creationId xmlns:a16="http://schemas.microsoft.com/office/drawing/2014/main" id="{81BD6485-F7BF-0887-89DD-431D62B8D2BB}"/>
              </a:ext>
            </a:extLst>
          </p:cNvPr>
          <p:cNvSpPr txBox="1"/>
          <p:nvPr/>
        </p:nvSpPr>
        <p:spPr>
          <a:xfrm>
            <a:off x="534674" y="285244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وضعية</a:t>
            </a:r>
          </a:p>
        </p:txBody>
      </p:sp>
      <p:sp>
        <p:nvSpPr>
          <p:cNvPr id="19" name="Google Shape;766;p19">
            <a:hlinkClick r:id="rId7" action="ppaction://hlinksldjump"/>
            <a:extLst>
              <a:ext uri="{FF2B5EF4-FFF2-40B4-BE49-F238E27FC236}">
                <a16:creationId xmlns:a16="http://schemas.microsoft.com/office/drawing/2014/main" id="{92F56A96-0214-5FAA-494C-7E3D6B3038AC}"/>
              </a:ext>
            </a:extLst>
          </p:cNvPr>
          <p:cNvSpPr txBox="1"/>
          <p:nvPr/>
        </p:nvSpPr>
        <p:spPr>
          <a:xfrm>
            <a:off x="8079106" y="285244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أستكشف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3E2FA53-7BD5-E184-5988-F34DC03E98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87579" y="856632"/>
            <a:ext cx="652719" cy="65271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9349454-72C6-A7C0-B936-80BC466FFB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49859" y="2337540"/>
            <a:ext cx="652719" cy="65271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9F6DE93-7421-CE00-5113-41B9AE8FE7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49859" y="3818448"/>
            <a:ext cx="652719" cy="65271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C6EF706-DA54-7FA3-8400-98CCD17E2C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49859" y="5299356"/>
            <a:ext cx="652719" cy="652719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07818FA4-F600-6FF7-6C5F-5BB953BFAAC8}"/>
              </a:ext>
            </a:extLst>
          </p:cNvPr>
          <p:cNvSpPr txBox="1"/>
          <p:nvPr/>
        </p:nvSpPr>
        <p:spPr>
          <a:xfrm>
            <a:off x="-555544" y="2337540"/>
            <a:ext cx="11338672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ماهي مضاعفات 5 الأصغر من 25 ؟  </a:t>
            </a:r>
          </a:p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rgbClr val="EE000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م 5 : </a:t>
            </a:r>
            <a:r>
              <a:rPr lang="ar-TN" sz="2400" b="1" dirty="0">
                <a:solidFill>
                  <a:srgbClr val="EE0000"/>
                </a:solidFill>
                <a:latin typeface="Kufyan Arabic Black" panose="02000500000000000000" pitchFamily="2" charset="-78"/>
                <a:cs typeface="+mj-cs"/>
              </a:rPr>
              <a:t>{</a:t>
            </a:r>
            <a:r>
              <a:rPr lang="ar-TN" sz="2400" b="1" dirty="0">
                <a:solidFill>
                  <a:srgbClr val="EE000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 0 – 5 – 10 – 15 – 20 – 25 </a:t>
            </a:r>
            <a:r>
              <a:rPr lang="ar-TN" sz="2400" b="1" dirty="0">
                <a:solidFill>
                  <a:srgbClr val="EE0000"/>
                </a:solidFill>
                <a:latin typeface="Kufyan Arabic Black" panose="02000500000000000000" pitchFamily="2" charset="-78"/>
                <a:cs typeface="+mj-cs"/>
              </a:rPr>
              <a:t>}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94577A0-7F62-FD0B-4344-1BE84EBD0C44}"/>
              </a:ext>
            </a:extLst>
          </p:cNvPr>
          <p:cNvSpPr txBox="1"/>
          <p:nvPr/>
        </p:nvSpPr>
        <p:spPr>
          <a:xfrm>
            <a:off x="-515796" y="3818448"/>
            <a:ext cx="11338672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ما هو المضاعف المشترك الأصغر لـ 2 و 5 ؟  </a:t>
            </a:r>
          </a:p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rgbClr val="EE000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م </a:t>
            </a:r>
            <a:r>
              <a:rPr lang="ar-TN" sz="2400" b="1" dirty="0" err="1">
                <a:solidFill>
                  <a:srgbClr val="EE000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م</a:t>
            </a:r>
            <a:r>
              <a:rPr lang="ar-TN" sz="2400" b="1" dirty="0">
                <a:solidFill>
                  <a:srgbClr val="EE000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 الأصغر لـ 2 و 5 : </a:t>
            </a:r>
            <a:r>
              <a:rPr lang="ar-TN" sz="2400" b="1" dirty="0">
                <a:solidFill>
                  <a:srgbClr val="EE0000"/>
                </a:solidFill>
                <a:latin typeface="Kufyan Arabic Black" panose="02000500000000000000" pitchFamily="2" charset="-78"/>
                <a:cs typeface="+mj-cs"/>
              </a:rPr>
              <a:t>{ </a:t>
            </a:r>
            <a:r>
              <a:rPr lang="ar-TN" sz="2400" b="1" dirty="0">
                <a:solidFill>
                  <a:srgbClr val="EE000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10 </a:t>
            </a:r>
            <a:r>
              <a:rPr lang="ar-TN" sz="2400" b="1" dirty="0">
                <a:solidFill>
                  <a:srgbClr val="EE0000"/>
                </a:solidFill>
                <a:latin typeface="Kufyan Arabic Black" panose="02000500000000000000" pitchFamily="2" charset="-78"/>
                <a:cs typeface="+mj-cs"/>
              </a:rPr>
              <a:t>}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CC44102-A646-A175-98F1-115AAEB6A156}"/>
              </a:ext>
            </a:extLst>
          </p:cNvPr>
          <p:cNvSpPr txBox="1"/>
          <p:nvPr/>
        </p:nvSpPr>
        <p:spPr>
          <a:xfrm>
            <a:off x="-451093" y="5298279"/>
            <a:ext cx="11338672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أستنتج المضاعف المشترك الأكبر لـ 2 و 5 الأصغر من 945 ؟  </a:t>
            </a:r>
          </a:p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rgbClr val="EE000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م </a:t>
            </a:r>
            <a:r>
              <a:rPr lang="ar-TN" sz="2400" b="1" dirty="0" err="1">
                <a:solidFill>
                  <a:srgbClr val="EE000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م</a:t>
            </a:r>
            <a:r>
              <a:rPr lang="ar-TN" sz="2400" b="1" dirty="0">
                <a:solidFill>
                  <a:srgbClr val="EE000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 الأكبر لـ 2 و 5 الأصغر من 945 : </a:t>
            </a:r>
            <a:r>
              <a:rPr lang="ar-TN" sz="2400" b="1" dirty="0">
                <a:solidFill>
                  <a:srgbClr val="EE0000"/>
                </a:solidFill>
                <a:latin typeface="Kufyan Arabic Black" panose="02000500000000000000" pitchFamily="2" charset="-78"/>
                <a:cs typeface="+mj-cs"/>
              </a:rPr>
              <a:t>{</a:t>
            </a:r>
            <a:r>
              <a:rPr lang="ar-TN" sz="2400" b="1" dirty="0">
                <a:solidFill>
                  <a:srgbClr val="EE000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 940 </a:t>
            </a:r>
            <a:r>
              <a:rPr lang="ar-TN" sz="2400" b="1" dirty="0">
                <a:solidFill>
                  <a:srgbClr val="EE0000"/>
                </a:solidFill>
                <a:latin typeface="Kufyan Arabic Black" panose="02000500000000000000" pitchFamily="2" charset="-78"/>
                <a:cs typeface="+mj-cs"/>
              </a:rPr>
              <a:t>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62F4F8-F23C-BC9F-273B-9D65D2713F0D}"/>
              </a:ext>
            </a:extLst>
          </p:cNvPr>
          <p:cNvSpPr/>
          <p:nvPr/>
        </p:nvSpPr>
        <p:spPr>
          <a:xfrm>
            <a:off x="3328736" y="1572126"/>
            <a:ext cx="7494139" cy="438668"/>
          </a:xfrm>
          <a:prstGeom prst="rect">
            <a:avLst/>
          </a:prstGeom>
          <a:solidFill>
            <a:srgbClr val="D5DBF3"/>
          </a:solidFill>
          <a:ln>
            <a:solidFill>
              <a:srgbClr val="D5DB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A99FA85-FABC-E7A5-19CA-090DACE6BF16}"/>
              </a:ext>
            </a:extLst>
          </p:cNvPr>
          <p:cNvSpPr/>
          <p:nvPr/>
        </p:nvSpPr>
        <p:spPr>
          <a:xfrm>
            <a:off x="4045444" y="2997073"/>
            <a:ext cx="6904415" cy="438668"/>
          </a:xfrm>
          <a:prstGeom prst="rect">
            <a:avLst/>
          </a:prstGeom>
          <a:solidFill>
            <a:srgbClr val="D5DBF3"/>
          </a:solidFill>
          <a:ln>
            <a:solidFill>
              <a:srgbClr val="D5DB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DBA3BA-EDBC-1EBB-2C07-C1989B5BDD95}"/>
              </a:ext>
            </a:extLst>
          </p:cNvPr>
          <p:cNvSpPr/>
          <p:nvPr/>
        </p:nvSpPr>
        <p:spPr>
          <a:xfrm>
            <a:off x="4212175" y="4520460"/>
            <a:ext cx="6737684" cy="438668"/>
          </a:xfrm>
          <a:prstGeom prst="rect">
            <a:avLst/>
          </a:prstGeom>
          <a:solidFill>
            <a:srgbClr val="D5DBF3"/>
          </a:solidFill>
          <a:ln>
            <a:solidFill>
              <a:srgbClr val="D5DB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B4FFA0-88BC-B6F3-73E9-9977C79CBD92}"/>
              </a:ext>
            </a:extLst>
          </p:cNvPr>
          <p:cNvSpPr/>
          <p:nvPr/>
        </p:nvSpPr>
        <p:spPr>
          <a:xfrm>
            <a:off x="4212175" y="6001368"/>
            <a:ext cx="6737684" cy="438668"/>
          </a:xfrm>
          <a:prstGeom prst="rect">
            <a:avLst/>
          </a:prstGeom>
          <a:solidFill>
            <a:srgbClr val="D5DBF3"/>
          </a:solidFill>
          <a:ln>
            <a:solidFill>
              <a:srgbClr val="D5DB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Google Shape;766;p19">
            <a:hlinkClick r:id="rId12" action="ppaction://hlinksldjump"/>
            <a:extLst>
              <a:ext uri="{FF2B5EF4-FFF2-40B4-BE49-F238E27FC236}">
                <a16:creationId xmlns:a16="http://schemas.microsoft.com/office/drawing/2014/main" id="{84953C45-615D-43E2-9930-78CA82D32464}"/>
              </a:ext>
            </a:extLst>
          </p:cNvPr>
          <p:cNvSpPr txBox="1"/>
          <p:nvPr/>
        </p:nvSpPr>
        <p:spPr>
          <a:xfrm>
            <a:off x="9974280" y="242909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الحساب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الذهني</a:t>
            </a:r>
            <a:endParaRPr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ufyan Arabic Black" panose="02000500000000000000" pitchFamily="2" charset="-78"/>
              <a:ea typeface="Boogaloo"/>
              <a:cs typeface="Kufyan Arabic Black" panose="02000500000000000000" pitchFamily="2" charset="-78"/>
              <a:sym typeface="Boogalo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25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/>
      <p:bldP spid="21" grpId="0"/>
      <p:bldP spid="22" grpId="0"/>
      <p:bldP spid="23" grpId="0" animBg="1"/>
      <p:bldP spid="24" grpId="0" animBg="1"/>
      <p:bldP spid="25" grpId="0" animBg="1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66;p19">
            <a:hlinkClick r:id="rId3" action="ppaction://hlinksldjump"/>
            <a:extLst>
              <a:ext uri="{FF2B5EF4-FFF2-40B4-BE49-F238E27FC236}">
                <a16:creationId xmlns:a16="http://schemas.microsoft.com/office/drawing/2014/main" id="{FBDD0062-D4ED-9B07-5A65-FAB931D337AB}"/>
              </a:ext>
            </a:extLst>
          </p:cNvPr>
          <p:cNvSpPr txBox="1"/>
          <p:nvPr/>
        </p:nvSpPr>
        <p:spPr>
          <a:xfrm>
            <a:off x="8079106" y="285244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أستكشف</a:t>
            </a:r>
          </a:p>
        </p:txBody>
      </p:sp>
      <p:sp>
        <p:nvSpPr>
          <p:cNvPr id="14" name="Google Shape;766;p19">
            <a:hlinkClick r:id="rId4" action="ppaction://hlinksldjump"/>
            <a:extLst>
              <a:ext uri="{FF2B5EF4-FFF2-40B4-BE49-F238E27FC236}">
                <a16:creationId xmlns:a16="http://schemas.microsoft.com/office/drawing/2014/main" id="{13BF9ADA-90BB-5893-57D2-1A61E1CE2872}"/>
              </a:ext>
            </a:extLst>
          </p:cNvPr>
          <p:cNvSpPr txBox="1"/>
          <p:nvPr/>
        </p:nvSpPr>
        <p:spPr>
          <a:xfrm>
            <a:off x="6183932" y="276777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أتدرّب</a:t>
            </a:r>
          </a:p>
        </p:txBody>
      </p:sp>
      <p:sp>
        <p:nvSpPr>
          <p:cNvPr id="15" name="Google Shape;766;p19">
            <a:hlinkClick r:id="rId5" action="ppaction://hlinksldjump"/>
            <a:extLst>
              <a:ext uri="{FF2B5EF4-FFF2-40B4-BE49-F238E27FC236}">
                <a16:creationId xmlns:a16="http://schemas.microsoft.com/office/drawing/2014/main" id="{7B1BBABD-5014-3BF7-45BA-4AE71B7700AF}"/>
              </a:ext>
            </a:extLst>
          </p:cNvPr>
          <p:cNvSpPr txBox="1"/>
          <p:nvPr/>
        </p:nvSpPr>
        <p:spPr>
          <a:xfrm>
            <a:off x="4299359" y="285244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الإدماج</a:t>
            </a:r>
          </a:p>
        </p:txBody>
      </p:sp>
      <p:sp>
        <p:nvSpPr>
          <p:cNvPr id="2" name="Google Shape;766;p19">
            <a:hlinkClick r:id="rId6" action="ppaction://hlinksldjump"/>
            <a:extLst>
              <a:ext uri="{FF2B5EF4-FFF2-40B4-BE49-F238E27FC236}">
                <a16:creationId xmlns:a16="http://schemas.microsoft.com/office/drawing/2014/main" id="{9233125D-7BAE-F9BC-9B4B-8BB97C31E5BC}"/>
              </a:ext>
            </a:extLst>
          </p:cNvPr>
          <p:cNvSpPr txBox="1"/>
          <p:nvPr/>
        </p:nvSpPr>
        <p:spPr>
          <a:xfrm>
            <a:off x="534674" y="285244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وضعية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37FA754-285A-2F5C-587D-3EA10BF72982}"/>
              </a:ext>
            </a:extLst>
          </p:cNvPr>
          <p:cNvSpPr txBox="1"/>
          <p:nvPr/>
        </p:nvSpPr>
        <p:spPr>
          <a:xfrm>
            <a:off x="296778" y="1027290"/>
            <a:ext cx="11554325" cy="5209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TN" sz="28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أراد فارس أن يشتري بطاقات شحن للعبته الإلكترونية المفضّلة.</a:t>
            </a:r>
          </a:p>
          <a:p>
            <a:pPr algn="r" rtl="1">
              <a:lnSpc>
                <a:spcPct val="150000"/>
              </a:lnSpc>
            </a:pPr>
            <a:r>
              <a:rPr lang="ar-TN" sz="28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* في اليوم الأول، اشترى عددًا من البطاقات، سعر كل بطاقة 2 دينار.</a:t>
            </a:r>
          </a:p>
          <a:p>
            <a:pPr algn="r" rtl="1">
              <a:lnSpc>
                <a:spcPct val="150000"/>
              </a:lnSpc>
            </a:pPr>
            <a:r>
              <a:rPr lang="ar-TN" sz="28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* في اليوم الثاني، اشترى بطاقات أخرى، لكن سعر كل بطاقة هذه المرة 5 د.</a:t>
            </a:r>
          </a:p>
          <a:p>
            <a:pPr algn="r" rtl="1">
              <a:lnSpc>
                <a:spcPct val="150000"/>
              </a:lnSpc>
            </a:pPr>
            <a:r>
              <a:rPr lang="ar-TN" sz="2800" b="1" dirty="0">
                <a:solidFill>
                  <a:srgbClr val="EE000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🔸 الغريب أن فارس أنفق نفس المبلغ في اليومين!</a:t>
            </a:r>
          </a:p>
          <a:p>
            <a:pPr algn="r" rtl="1">
              <a:lnSpc>
                <a:spcPct val="150000"/>
              </a:lnSpc>
            </a:pPr>
            <a:r>
              <a:rPr lang="ar-TN" sz="28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1) ما هو المبلغ الذي دفعه في أحد اليومين إذا علمت أنه محصور بين 50 د و70 د.</a:t>
            </a:r>
          </a:p>
          <a:p>
            <a:pPr algn="r" rtl="1">
              <a:lnSpc>
                <a:spcPct val="150000"/>
              </a:lnSpc>
            </a:pPr>
            <a:r>
              <a:rPr lang="ar-TN" sz="28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2) تحقّق حسابيًا من أن هذا المبلغ يقبل القسمة على 2 و 5.</a:t>
            </a:r>
          </a:p>
          <a:p>
            <a:pPr algn="r" rtl="1">
              <a:lnSpc>
                <a:spcPct val="150000"/>
              </a:lnSpc>
            </a:pPr>
            <a:r>
              <a:rPr lang="ar-TN" sz="28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3) استنتج قاعدة تمكّنك من معرفة الأعداد التي تقبل القسمة على 2، والأعداد التي تقبل القسمة على 5 ، والأعداد التي تقبل القسمة على 5 في نفس الوقت.</a:t>
            </a:r>
            <a:endParaRPr lang="fr-FR" sz="2000" b="1" dirty="0">
              <a:solidFill>
                <a:schemeClr val="tx1"/>
              </a:solidFill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</p:txBody>
      </p:sp>
      <p:sp>
        <p:nvSpPr>
          <p:cNvPr id="50" name="Google Shape;766;p19">
            <a:hlinkClick r:id="rId7" action="ppaction://hlinksldjump"/>
            <a:extLst>
              <a:ext uri="{FF2B5EF4-FFF2-40B4-BE49-F238E27FC236}">
                <a16:creationId xmlns:a16="http://schemas.microsoft.com/office/drawing/2014/main" id="{F67AEC18-9AFF-EBB1-B920-828CCA213506}"/>
              </a:ext>
            </a:extLst>
          </p:cNvPr>
          <p:cNvSpPr txBox="1"/>
          <p:nvPr/>
        </p:nvSpPr>
        <p:spPr>
          <a:xfrm>
            <a:off x="2437870" y="285244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التقييم</a:t>
            </a:r>
          </a:p>
        </p:txBody>
      </p:sp>
      <p:sp>
        <p:nvSpPr>
          <p:cNvPr id="3" name="Google Shape;766;p19">
            <a:hlinkClick r:id="rId8" action="ppaction://hlinksldjump"/>
            <a:extLst>
              <a:ext uri="{FF2B5EF4-FFF2-40B4-BE49-F238E27FC236}">
                <a16:creationId xmlns:a16="http://schemas.microsoft.com/office/drawing/2014/main" id="{D27A3BD3-32C4-1C15-71FD-FF0ED867F5D4}"/>
              </a:ext>
            </a:extLst>
          </p:cNvPr>
          <p:cNvSpPr txBox="1"/>
          <p:nvPr/>
        </p:nvSpPr>
        <p:spPr>
          <a:xfrm>
            <a:off x="9974280" y="242909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الحساب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الذهني</a:t>
            </a:r>
            <a:endParaRPr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ufyan Arabic Black" panose="02000500000000000000" pitchFamily="2" charset="-78"/>
              <a:ea typeface="Boogaloo"/>
              <a:cs typeface="Kufyan Arabic Black" panose="02000500000000000000" pitchFamily="2" charset="-78"/>
              <a:sym typeface="Boogaloo"/>
            </a:endParaRPr>
          </a:p>
        </p:txBody>
      </p:sp>
      <p:pic>
        <p:nvPicPr>
          <p:cNvPr id="5" name="Image 4" descr="Une image contenant texte, capture d’écran, logo, Marque&#10;&#10;Le contenu généré par l’IA peut être incorrect.">
            <a:extLst>
              <a:ext uri="{FF2B5EF4-FFF2-40B4-BE49-F238E27FC236}">
                <a16:creationId xmlns:a16="http://schemas.microsoft.com/office/drawing/2014/main" id="{92FD0EA6-53D1-BBBE-7086-297903E5748B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>
            <a:off x="-79048" y="767609"/>
            <a:ext cx="3076113" cy="30761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>
          <a:extLst>
            <a:ext uri="{FF2B5EF4-FFF2-40B4-BE49-F238E27FC236}">
              <a16:creationId xmlns:a16="http://schemas.microsoft.com/office/drawing/2014/main" id="{402BBD64-1E20-D7C8-A743-3957834EF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66;p19">
            <a:hlinkClick r:id="rId3" action="ppaction://hlinksldjump"/>
            <a:extLst>
              <a:ext uri="{FF2B5EF4-FFF2-40B4-BE49-F238E27FC236}">
                <a16:creationId xmlns:a16="http://schemas.microsoft.com/office/drawing/2014/main" id="{4D9DB2AD-4812-A568-CA30-813B7535304C}"/>
              </a:ext>
            </a:extLst>
          </p:cNvPr>
          <p:cNvSpPr txBox="1"/>
          <p:nvPr/>
        </p:nvSpPr>
        <p:spPr>
          <a:xfrm>
            <a:off x="8079106" y="285244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أستكشف</a:t>
            </a:r>
          </a:p>
        </p:txBody>
      </p:sp>
      <p:sp>
        <p:nvSpPr>
          <p:cNvPr id="14" name="Google Shape;766;p19">
            <a:hlinkClick r:id="rId4" action="ppaction://hlinksldjump"/>
            <a:extLst>
              <a:ext uri="{FF2B5EF4-FFF2-40B4-BE49-F238E27FC236}">
                <a16:creationId xmlns:a16="http://schemas.microsoft.com/office/drawing/2014/main" id="{5235C382-27CB-4F76-C71D-F37F5721AAAB}"/>
              </a:ext>
            </a:extLst>
          </p:cNvPr>
          <p:cNvSpPr txBox="1"/>
          <p:nvPr/>
        </p:nvSpPr>
        <p:spPr>
          <a:xfrm>
            <a:off x="6183932" y="276777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أتدرّب</a:t>
            </a:r>
          </a:p>
        </p:txBody>
      </p:sp>
      <p:sp>
        <p:nvSpPr>
          <p:cNvPr id="15" name="Google Shape;766;p19">
            <a:hlinkClick r:id="rId5" action="ppaction://hlinksldjump"/>
            <a:extLst>
              <a:ext uri="{FF2B5EF4-FFF2-40B4-BE49-F238E27FC236}">
                <a16:creationId xmlns:a16="http://schemas.microsoft.com/office/drawing/2014/main" id="{4D8CAB45-6755-A8E3-B1F2-7CAE94602190}"/>
              </a:ext>
            </a:extLst>
          </p:cNvPr>
          <p:cNvSpPr txBox="1"/>
          <p:nvPr/>
        </p:nvSpPr>
        <p:spPr>
          <a:xfrm>
            <a:off x="4299359" y="285244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الإدماج</a:t>
            </a:r>
          </a:p>
        </p:txBody>
      </p:sp>
      <p:sp>
        <p:nvSpPr>
          <p:cNvPr id="2" name="Google Shape;766;p19">
            <a:hlinkClick r:id="rId6" action="ppaction://hlinksldjump"/>
            <a:extLst>
              <a:ext uri="{FF2B5EF4-FFF2-40B4-BE49-F238E27FC236}">
                <a16:creationId xmlns:a16="http://schemas.microsoft.com/office/drawing/2014/main" id="{43BCDCCF-F361-B8FC-7E96-3825DC24C39F}"/>
              </a:ext>
            </a:extLst>
          </p:cNvPr>
          <p:cNvSpPr txBox="1"/>
          <p:nvPr/>
        </p:nvSpPr>
        <p:spPr>
          <a:xfrm>
            <a:off x="534674" y="285244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وضعية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C1011857-BA02-4683-638A-8933FC54346B}"/>
              </a:ext>
            </a:extLst>
          </p:cNvPr>
          <p:cNvSpPr txBox="1"/>
          <p:nvPr/>
        </p:nvSpPr>
        <p:spPr>
          <a:xfrm>
            <a:off x="189833" y="889843"/>
            <a:ext cx="11598443" cy="2816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rgbClr val="EE000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1) ما هو المبلغ الذي دفعه في أحد اليومين إذا علمت أنه محصور بين 50 د و70 د؟</a:t>
            </a:r>
          </a:p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نبحث عن عدد محصور بين 50 و 70</a:t>
            </a:r>
          </a:p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🔹 هذا العدد يجب أن يقبل القسمة على 2 (لأن سعر البطاقة في اليوم الأول 2 د)</a:t>
            </a:r>
          </a:p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🔹 ويقبل القسمة على 5 (لأن سعر البطاقة في اليوم الثاني = 5 د)</a:t>
            </a:r>
          </a:p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🔸 إذا، نبحث عن عدد يقبل القسمة على 2 و5 معًا، أي مضاعف مشترك لـ 2 و5</a:t>
            </a:r>
            <a:endParaRPr lang="fr-FR" sz="1800" b="1" dirty="0">
              <a:solidFill>
                <a:schemeClr val="tx1"/>
              </a:solidFill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</p:txBody>
      </p:sp>
      <p:sp>
        <p:nvSpPr>
          <p:cNvPr id="50" name="Google Shape;766;p19">
            <a:hlinkClick r:id="rId7" action="ppaction://hlinksldjump"/>
            <a:extLst>
              <a:ext uri="{FF2B5EF4-FFF2-40B4-BE49-F238E27FC236}">
                <a16:creationId xmlns:a16="http://schemas.microsoft.com/office/drawing/2014/main" id="{185FFC63-F861-7CAA-4542-20779CF4FEAF}"/>
              </a:ext>
            </a:extLst>
          </p:cNvPr>
          <p:cNvSpPr txBox="1"/>
          <p:nvPr/>
        </p:nvSpPr>
        <p:spPr>
          <a:xfrm>
            <a:off x="2437870" y="285244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التقييم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A2A67CF-B4EC-A227-76F8-B39A547AE4C9}"/>
              </a:ext>
            </a:extLst>
          </p:cNvPr>
          <p:cNvSpPr txBox="1"/>
          <p:nvPr/>
        </p:nvSpPr>
        <p:spPr>
          <a:xfrm>
            <a:off x="403723" y="3785898"/>
            <a:ext cx="11384553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م 2 : </a:t>
            </a: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+mj-cs"/>
              </a:rPr>
              <a:t>{</a:t>
            </a: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 0 – 2 – 4 – 6 – 8 – </a:t>
            </a:r>
            <a:r>
              <a:rPr lang="ar-TN" sz="2400" b="1" dirty="0">
                <a:solidFill>
                  <a:srgbClr val="EE000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10</a:t>
            </a: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 – 12 – 14 – 16 – 18 – 20 – 22 – 24 </a:t>
            </a: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+mj-cs"/>
              </a:rPr>
              <a:t>}</a:t>
            </a:r>
          </a:p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م 5 : </a:t>
            </a: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+mj-cs"/>
              </a:rPr>
              <a:t>{ </a:t>
            </a: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0 – 5 – </a:t>
            </a:r>
            <a:r>
              <a:rPr lang="ar-TN" sz="2400" b="1" dirty="0">
                <a:solidFill>
                  <a:srgbClr val="EE000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10</a:t>
            </a: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 – 15 – 20 – 25 </a:t>
            </a: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+mj-cs"/>
              </a:rPr>
              <a:t>}</a:t>
            </a:r>
          </a:p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المضاعفات المشتركة لـ 2 و 5 هي م </a:t>
            </a: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+mj-cs"/>
              </a:rPr>
              <a:t>{</a:t>
            </a: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 10 </a:t>
            </a: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+mj-cs"/>
              </a:rPr>
              <a:t>}</a:t>
            </a: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 : </a:t>
            </a: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+mj-cs"/>
              </a:rPr>
              <a:t>{ </a:t>
            </a: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0 – 10 – 20 – 30 – 40 – </a:t>
            </a:r>
            <a:r>
              <a:rPr lang="ar-TN" sz="2400" b="1" dirty="0">
                <a:solidFill>
                  <a:srgbClr val="0070C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50</a:t>
            </a:r>
            <a:r>
              <a:rPr lang="ar-TN" sz="2400" b="1" dirty="0">
                <a:solidFill>
                  <a:schemeClr val="bg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 </a:t>
            </a: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–</a:t>
            </a:r>
            <a:r>
              <a:rPr lang="ar-TN" sz="2400" b="1" dirty="0">
                <a:solidFill>
                  <a:schemeClr val="bg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 </a:t>
            </a:r>
            <a:r>
              <a:rPr lang="ar-TN" sz="2400" b="1" dirty="0">
                <a:solidFill>
                  <a:srgbClr val="EE000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60</a:t>
            </a:r>
            <a:r>
              <a:rPr lang="ar-TN" sz="2400" b="1" dirty="0">
                <a:solidFill>
                  <a:schemeClr val="bg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 </a:t>
            </a: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–</a:t>
            </a:r>
            <a:r>
              <a:rPr lang="ar-TN" sz="2400" b="1" dirty="0">
                <a:solidFill>
                  <a:schemeClr val="bg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 </a:t>
            </a:r>
            <a:r>
              <a:rPr lang="ar-TN" sz="2400" b="1" dirty="0">
                <a:solidFill>
                  <a:srgbClr val="0070C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70</a:t>
            </a:r>
            <a:r>
              <a:rPr lang="ar-TN" sz="2400" b="1" dirty="0">
                <a:solidFill>
                  <a:schemeClr val="bg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 </a:t>
            </a: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– 80 - .. </a:t>
            </a: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+mj-cs"/>
              </a:rPr>
              <a:t>}</a:t>
            </a:r>
            <a:endParaRPr lang="fr-FR" sz="2400" b="1" dirty="0">
              <a:solidFill>
                <a:schemeClr val="tx1"/>
              </a:solidFill>
              <a:latin typeface="Kufyan Arabic Black" panose="02000500000000000000" pitchFamily="2" charset="-78"/>
              <a:cs typeface="+mj-cs"/>
            </a:endParaRPr>
          </a:p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 إذا المبلغ الذي دفعه في اليوم الأوّل أو الثاني و المحصور بين 50 د و70 د هو </a:t>
            </a:r>
            <a:r>
              <a:rPr lang="ar-TN" sz="2400" b="1" dirty="0">
                <a:solidFill>
                  <a:srgbClr val="EE0000"/>
                </a:solidFill>
                <a:latin typeface="Kufyan Arabic Black" panose="02000500000000000000" pitchFamily="2" charset="-78"/>
                <a:cs typeface="Times New Roman" panose="02020603050405020304" pitchFamily="18" charset="0"/>
              </a:rPr>
              <a:t>{</a:t>
            </a:r>
            <a:r>
              <a:rPr lang="ar-TN" sz="2400" b="1" dirty="0">
                <a:solidFill>
                  <a:srgbClr val="EE000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 60 د </a:t>
            </a:r>
            <a:r>
              <a:rPr lang="ar-TN" sz="2400" b="1" dirty="0">
                <a:solidFill>
                  <a:srgbClr val="EE0000"/>
                </a:solidFill>
                <a:latin typeface="Kufyan Arabic Black" panose="02000500000000000000" pitchFamily="2" charset="-78"/>
                <a:cs typeface="Times New Roman" panose="02020603050405020304" pitchFamily="18" charset="0"/>
              </a:rPr>
              <a:t>}</a:t>
            </a:r>
            <a:r>
              <a:rPr lang="ar-TN" sz="2400" b="1" dirty="0">
                <a:solidFill>
                  <a:srgbClr val="EE000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 </a:t>
            </a:r>
          </a:p>
        </p:txBody>
      </p:sp>
      <p:sp>
        <p:nvSpPr>
          <p:cNvPr id="4" name="Google Shape;766;p19">
            <a:hlinkClick r:id="rId8" action="ppaction://hlinksldjump"/>
            <a:extLst>
              <a:ext uri="{FF2B5EF4-FFF2-40B4-BE49-F238E27FC236}">
                <a16:creationId xmlns:a16="http://schemas.microsoft.com/office/drawing/2014/main" id="{2C81F83B-64CF-C050-F4D6-CCD5F7855DB5}"/>
              </a:ext>
            </a:extLst>
          </p:cNvPr>
          <p:cNvSpPr txBox="1"/>
          <p:nvPr/>
        </p:nvSpPr>
        <p:spPr>
          <a:xfrm>
            <a:off x="9974280" y="242909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الحساب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الذهني</a:t>
            </a:r>
            <a:endParaRPr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ufyan Arabic Black" panose="02000500000000000000" pitchFamily="2" charset="-78"/>
              <a:ea typeface="Boogaloo"/>
              <a:cs typeface="Kufyan Arabic Black" panose="02000500000000000000" pitchFamily="2" charset="-78"/>
              <a:sym typeface="Boogaloo"/>
            </a:endParaRPr>
          </a:p>
        </p:txBody>
      </p:sp>
    </p:spTree>
    <p:extLst>
      <p:ext uri="{BB962C8B-B14F-4D97-AF65-F5344CB8AC3E}">
        <p14:creationId xmlns:p14="http://schemas.microsoft.com/office/powerpoint/2010/main" val="115105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>
          <a:extLst>
            <a:ext uri="{FF2B5EF4-FFF2-40B4-BE49-F238E27FC236}">
              <a16:creationId xmlns:a16="http://schemas.microsoft.com/office/drawing/2014/main" id="{6BDB8465-BE79-15D9-AFCA-28C51EF58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66;p19">
            <a:hlinkClick r:id="rId3" action="ppaction://hlinksldjump"/>
            <a:extLst>
              <a:ext uri="{FF2B5EF4-FFF2-40B4-BE49-F238E27FC236}">
                <a16:creationId xmlns:a16="http://schemas.microsoft.com/office/drawing/2014/main" id="{4BC2F053-D9E1-AFD9-4A5C-52D6D15B1079}"/>
              </a:ext>
            </a:extLst>
          </p:cNvPr>
          <p:cNvSpPr txBox="1"/>
          <p:nvPr/>
        </p:nvSpPr>
        <p:spPr>
          <a:xfrm>
            <a:off x="8079106" y="285244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أستكشف</a:t>
            </a:r>
          </a:p>
        </p:txBody>
      </p:sp>
      <p:sp>
        <p:nvSpPr>
          <p:cNvPr id="14" name="Google Shape;766;p19">
            <a:hlinkClick r:id="rId4" action="ppaction://hlinksldjump"/>
            <a:extLst>
              <a:ext uri="{FF2B5EF4-FFF2-40B4-BE49-F238E27FC236}">
                <a16:creationId xmlns:a16="http://schemas.microsoft.com/office/drawing/2014/main" id="{D586C920-ACB3-30DE-575A-37E80923B17C}"/>
              </a:ext>
            </a:extLst>
          </p:cNvPr>
          <p:cNvSpPr txBox="1"/>
          <p:nvPr/>
        </p:nvSpPr>
        <p:spPr>
          <a:xfrm>
            <a:off x="6183932" y="276777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أتدرّب</a:t>
            </a:r>
          </a:p>
        </p:txBody>
      </p:sp>
      <p:sp>
        <p:nvSpPr>
          <p:cNvPr id="15" name="Google Shape;766;p19">
            <a:hlinkClick r:id="rId5" action="ppaction://hlinksldjump"/>
            <a:extLst>
              <a:ext uri="{FF2B5EF4-FFF2-40B4-BE49-F238E27FC236}">
                <a16:creationId xmlns:a16="http://schemas.microsoft.com/office/drawing/2014/main" id="{48302C0F-8541-7EF7-5A64-1C75A96C7C4E}"/>
              </a:ext>
            </a:extLst>
          </p:cNvPr>
          <p:cNvSpPr txBox="1"/>
          <p:nvPr/>
        </p:nvSpPr>
        <p:spPr>
          <a:xfrm>
            <a:off x="4299359" y="285244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الإدماج</a:t>
            </a:r>
          </a:p>
        </p:txBody>
      </p:sp>
      <p:sp>
        <p:nvSpPr>
          <p:cNvPr id="2" name="Google Shape;766;p19">
            <a:hlinkClick r:id="rId6" action="ppaction://hlinksldjump"/>
            <a:extLst>
              <a:ext uri="{FF2B5EF4-FFF2-40B4-BE49-F238E27FC236}">
                <a16:creationId xmlns:a16="http://schemas.microsoft.com/office/drawing/2014/main" id="{617F4667-7B87-3EB8-F58E-5EA8CDE8329C}"/>
              </a:ext>
            </a:extLst>
          </p:cNvPr>
          <p:cNvSpPr txBox="1"/>
          <p:nvPr/>
        </p:nvSpPr>
        <p:spPr>
          <a:xfrm>
            <a:off x="534674" y="285244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وضعية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CC9F3460-5D6A-8254-8F4A-7C29EA3667EE}"/>
              </a:ext>
            </a:extLst>
          </p:cNvPr>
          <p:cNvSpPr txBox="1"/>
          <p:nvPr/>
        </p:nvSpPr>
        <p:spPr>
          <a:xfrm>
            <a:off x="494597" y="1165347"/>
            <a:ext cx="11202805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rgbClr val="EE000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2) تحقّق حسابيًا من أن هذا المبلغ يقبل القسمة على 2 و 5</a:t>
            </a:r>
          </a:p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60 : 2 = 30 و الباقي 0</a:t>
            </a:r>
          </a:p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60 : 5 = 12 و الباقي 0</a:t>
            </a:r>
            <a:endParaRPr lang="fr-FR" sz="2400" b="1" dirty="0">
              <a:solidFill>
                <a:schemeClr val="tx1"/>
              </a:solidFill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</p:txBody>
      </p:sp>
      <p:sp>
        <p:nvSpPr>
          <p:cNvPr id="50" name="Google Shape;766;p19">
            <a:hlinkClick r:id="rId7" action="ppaction://hlinksldjump"/>
            <a:extLst>
              <a:ext uri="{FF2B5EF4-FFF2-40B4-BE49-F238E27FC236}">
                <a16:creationId xmlns:a16="http://schemas.microsoft.com/office/drawing/2014/main" id="{FAE0AFCA-5735-7231-AB1C-2E701ADB4DAC}"/>
              </a:ext>
            </a:extLst>
          </p:cNvPr>
          <p:cNvSpPr txBox="1"/>
          <p:nvPr/>
        </p:nvSpPr>
        <p:spPr>
          <a:xfrm>
            <a:off x="2437870" y="285244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التقييم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6A5F6F6-1055-B957-EF32-E7FAA85F9A64}"/>
              </a:ext>
            </a:extLst>
          </p:cNvPr>
          <p:cNvSpPr txBox="1"/>
          <p:nvPr/>
        </p:nvSpPr>
        <p:spPr>
          <a:xfrm>
            <a:off x="403724" y="3228910"/>
            <a:ext cx="11384552" cy="2816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rgbClr val="0070C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✔️ الأعداد التي تقبل القسمة على 2: </a:t>
            </a:r>
            <a:r>
              <a:rPr lang="ar-TN" sz="2400" b="1" dirty="0">
                <a:solidFill>
                  <a:schemeClr val="bg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هي الأعداد التي يكون </a:t>
            </a:r>
            <a:r>
              <a:rPr lang="ar-TN" sz="2400" b="1" dirty="0">
                <a:solidFill>
                  <a:schemeClr val="accent1">
                    <a:lumMod val="75000"/>
                  </a:schemeClr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رقم آحادها زوجيًا</a:t>
            </a:r>
          </a:p>
          <a:p>
            <a:pPr algn="ctr" rtl="1">
              <a:lnSpc>
                <a:spcPct val="150000"/>
              </a:lnSpc>
            </a:pP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أي: 0 – 2 – 4 – 6 – 8</a:t>
            </a:r>
          </a:p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rgbClr val="0070C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✔️ الأعداد التي تقبل القسمة على 5: </a:t>
            </a:r>
            <a:r>
              <a:rPr lang="ar-TN" sz="2400" b="1" dirty="0">
                <a:solidFill>
                  <a:schemeClr val="bg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هي الأعداد التي يكون </a:t>
            </a:r>
            <a:r>
              <a:rPr lang="ar-TN" sz="2400" b="1" dirty="0">
                <a:solidFill>
                  <a:schemeClr val="accent1">
                    <a:lumMod val="75000"/>
                  </a:schemeClr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رقم آحادها إما 0 أو 5</a:t>
            </a:r>
          </a:p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rgbClr val="0070C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✔️ الأعداد التي تقبل القسمة على 2 و5 معًا : </a:t>
            </a:r>
            <a:r>
              <a:rPr lang="ar-TN" sz="2400" b="1" dirty="0">
                <a:solidFill>
                  <a:schemeClr val="bg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هي الأعداد التي يكون </a:t>
            </a:r>
            <a:r>
              <a:rPr lang="ar-TN" sz="2400" b="1" dirty="0">
                <a:solidFill>
                  <a:schemeClr val="accent1">
                    <a:lumMod val="75000"/>
                  </a:schemeClr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رقم آحادها = 0</a:t>
            </a:r>
          </a:p>
          <a:p>
            <a:pPr algn="ctr" rtl="1">
              <a:lnSpc>
                <a:spcPct val="150000"/>
              </a:lnSpc>
            </a:pPr>
            <a:r>
              <a:rPr lang="ar-TN" sz="2400" b="1" dirty="0">
                <a:solidFill>
                  <a:srgbClr val="0070C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🟢 </a:t>
            </a: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مثال: 60، 80، 100، 120...</a:t>
            </a:r>
            <a:endParaRPr lang="fr-FR" sz="2400" b="1" dirty="0">
              <a:solidFill>
                <a:schemeClr val="tx1"/>
              </a:solidFill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</p:txBody>
      </p:sp>
      <p:sp>
        <p:nvSpPr>
          <p:cNvPr id="3" name="Google Shape;766;p19">
            <a:hlinkClick r:id="rId8" action="ppaction://hlinksldjump"/>
            <a:extLst>
              <a:ext uri="{FF2B5EF4-FFF2-40B4-BE49-F238E27FC236}">
                <a16:creationId xmlns:a16="http://schemas.microsoft.com/office/drawing/2014/main" id="{D28503A2-9A7A-235F-1647-2EFE839FB74F}"/>
              </a:ext>
            </a:extLst>
          </p:cNvPr>
          <p:cNvSpPr txBox="1"/>
          <p:nvPr/>
        </p:nvSpPr>
        <p:spPr>
          <a:xfrm>
            <a:off x="9974280" y="242909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الحساب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الذهني</a:t>
            </a:r>
            <a:endParaRPr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ufyan Arabic Black" panose="02000500000000000000" pitchFamily="2" charset="-78"/>
              <a:ea typeface="Boogaloo"/>
              <a:cs typeface="Kufyan Arabic Black" panose="02000500000000000000" pitchFamily="2" charset="-78"/>
              <a:sym typeface="Boogaloo"/>
            </a:endParaRPr>
          </a:p>
        </p:txBody>
      </p:sp>
    </p:spTree>
    <p:extLst>
      <p:ext uri="{BB962C8B-B14F-4D97-AF65-F5344CB8AC3E}">
        <p14:creationId xmlns:p14="http://schemas.microsoft.com/office/powerpoint/2010/main" val="298225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AAE2CCEC-E7D8-CE9D-E43B-E58D43594C53}"/>
              </a:ext>
            </a:extLst>
          </p:cNvPr>
          <p:cNvSpPr txBox="1"/>
          <p:nvPr/>
        </p:nvSpPr>
        <p:spPr>
          <a:xfrm>
            <a:off x="368968" y="1002916"/>
            <a:ext cx="11336845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TN" sz="20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          في مختبر للذكاء الاصطناعي، يعمل الباحثون على تطوير روبوتات ذكية.  كل روبوت يحتاج إلى معالجات خاصة ليعمل بكفاءة.</a:t>
            </a:r>
          </a:p>
          <a:p>
            <a:pPr algn="r" rtl="1">
              <a:lnSpc>
                <a:spcPct val="150000"/>
              </a:lnSpc>
            </a:pPr>
            <a:r>
              <a:rPr lang="ar-TN" sz="2000" b="1" dirty="0">
                <a:solidFill>
                  <a:srgbClr val="0070C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للروبوتات المساعدة (الجيل الأول):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r-TN" sz="20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عدد المعالجات في كل روبوت محصور بين 48 و 62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r-TN" sz="20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العدد يقبل القسمة على 2 ويقبل القسمة على 5 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r-TN" sz="20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مجموع أرقام هذا العدد يساوي 5 </a:t>
            </a:r>
          </a:p>
          <a:p>
            <a:pPr algn="r" rtl="1">
              <a:lnSpc>
                <a:spcPct val="150000"/>
              </a:lnSpc>
            </a:pPr>
            <a:r>
              <a:rPr lang="ar-TN" sz="2000" b="1" dirty="0">
                <a:solidFill>
                  <a:srgbClr val="0070C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للروبوتات المتقدمة (الجيل الثاني):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r-TN" sz="20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عدد المعالجات في كل روبوت محصور بين 68 و 82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r-TN" sz="20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إذا أضفنا معالج واحد إضافي، يصبح العدد يقبل القسمة على 2 و 5 معاً 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r-TN" sz="20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مجموع أرقام العدد الأصلي يساوي 16 </a:t>
            </a:r>
          </a:p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rgbClr val="EE000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ابحث عن عدد المعالجات في كل نوع من الروبوتات.</a:t>
            </a:r>
          </a:p>
        </p:txBody>
      </p:sp>
      <p:sp>
        <p:nvSpPr>
          <p:cNvPr id="5" name="Google Shape;766;p19">
            <a:hlinkClick r:id="rId3" action="ppaction://hlinksldjump"/>
            <a:extLst>
              <a:ext uri="{FF2B5EF4-FFF2-40B4-BE49-F238E27FC236}">
                <a16:creationId xmlns:a16="http://schemas.microsoft.com/office/drawing/2014/main" id="{4F140630-DF81-F8EB-6B2B-C039D96BDAC1}"/>
              </a:ext>
            </a:extLst>
          </p:cNvPr>
          <p:cNvSpPr txBox="1"/>
          <p:nvPr/>
        </p:nvSpPr>
        <p:spPr>
          <a:xfrm>
            <a:off x="6183932" y="276777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أتدرّب</a:t>
            </a:r>
          </a:p>
        </p:txBody>
      </p:sp>
      <p:sp>
        <p:nvSpPr>
          <p:cNvPr id="8" name="Google Shape;766;p19">
            <a:hlinkClick r:id="rId4" action="ppaction://hlinksldjump"/>
            <a:extLst>
              <a:ext uri="{FF2B5EF4-FFF2-40B4-BE49-F238E27FC236}">
                <a16:creationId xmlns:a16="http://schemas.microsoft.com/office/drawing/2014/main" id="{0BA8BFC7-A9DB-4C5B-42AB-0D6503B3636B}"/>
              </a:ext>
            </a:extLst>
          </p:cNvPr>
          <p:cNvSpPr txBox="1"/>
          <p:nvPr/>
        </p:nvSpPr>
        <p:spPr>
          <a:xfrm>
            <a:off x="4299359" y="285244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الإدماج</a:t>
            </a:r>
          </a:p>
        </p:txBody>
      </p:sp>
      <p:sp>
        <p:nvSpPr>
          <p:cNvPr id="16" name="Google Shape;766;p19">
            <a:hlinkClick r:id="rId5" action="ppaction://hlinksldjump"/>
            <a:extLst>
              <a:ext uri="{FF2B5EF4-FFF2-40B4-BE49-F238E27FC236}">
                <a16:creationId xmlns:a16="http://schemas.microsoft.com/office/drawing/2014/main" id="{480595D2-BD61-5CA4-429F-F6681DA96D99}"/>
              </a:ext>
            </a:extLst>
          </p:cNvPr>
          <p:cNvSpPr txBox="1"/>
          <p:nvPr/>
        </p:nvSpPr>
        <p:spPr>
          <a:xfrm>
            <a:off x="534674" y="285244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وضعية</a:t>
            </a:r>
          </a:p>
        </p:txBody>
      </p:sp>
      <p:sp>
        <p:nvSpPr>
          <p:cNvPr id="18" name="Google Shape;766;p19">
            <a:hlinkClick r:id="rId6" action="ppaction://hlinksldjump"/>
            <a:extLst>
              <a:ext uri="{FF2B5EF4-FFF2-40B4-BE49-F238E27FC236}">
                <a16:creationId xmlns:a16="http://schemas.microsoft.com/office/drawing/2014/main" id="{04CEDF7F-927E-8594-4068-BF51387D95E9}"/>
              </a:ext>
            </a:extLst>
          </p:cNvPr>
          <p:cNvSpPr txBox="1"/>
          <p:nvPr/>
        </p:nvSpPr>
        <p:spPr>
          <a:xfrm>
            <a:off x="8079106" y="285244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أستكشف</a:t>
            </a:r>
          </a:p>
        </p:txBody>
      </p:sp>
      <p:sp>
        <p:nvSpPr>
          <p:cNvPr id="50" name="Google Shape;766;p19">
            <a:hlinkClick r:id="rId7" action="ppaction://hlinksldjump"/>
            <a:extLst>
              <a:ext uri="{FF2B5EF4-FFF2-40B4-BE49-F238E27FC236}">
                <a16:creationId xmlns:a16="http://schemas.microsoft.com/office/drawing/2014/main" id="{594A1E70-84D8-D721-0381-73289BAE4740}"/>
              </a:ext>
            </a:extLst>
          </p:cNvPr>
          <p:cNvSpPr txBox="1"/>
          <p:nvPr/>
        </p:nvSpPr>
        <p:spPr>
          <a:xfrm>
            <a:off x="2437870" y="285244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التقييم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C507069-37CD-8E28-1E30-D3B3BFEB2C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70313" y="994449"/>
            <a:ext cx="535500" cy="535500"/>
          </a:xfrm>
          <a:prstGeom prst="rect">
            <a:avLst/>
          </a:prstGeom>
        </p:spPr>
      </p:pic>
      <p:sp>
        <p:nvSpPr>
          <p:cNvPr id="4" name="Google Shape;766;p19">
            <a:hlinkClick r:id="rId9" action="ppaction://hlinksldjump"/>
            <a:extLst>
              <a:ext uri="{FF2B5EF4-FFF2-40B4-BE49-F238E27FC236}">
                <a16:creationId xmlns:a16="http://schemas.microsoft.com/office/drawing/2014/main" id="{A5FD3E50-6424-468F-AC58-918B85A72E24}"/>
              </a:ext>
            </a:extLst>
          </p:cNvPr>
          <p:cNvSpPr txBox="1"/>
          <p:nvPr/>
        </p:nvSpPr>
        <p:spPr>
          <a:xfrm>
            <a:off x="9974280" y="242909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الحساب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الذهني</a:t>
            </a:r>
            <a:endParaRPr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ufyan Arabic Black" panose="02000500000000000000" pitchFamily="2" charset="-78"/>
              <a:ea typeface="Boogaloo"/>
              <a:cs typeface="Kufyan Arabic Black" panose="02000500000000000000" pitchFamily="2" charset="-78"/>
              <a:sym typeface="Boogaloo"/>
            </a:endParaRPr>
          </a:p>
        </p:txBody>
      </p:sp>
      <p:pic>
        <p:nvPicPr>
          <p:cNvPr id="7" name="Image 6" descr="Une image contenant texte, cercle, capture d’écran, Graphique&#10;&#10;Le contenu généré par l’IA peut être incorrect.">
            <a:extLst>
              <a:ext uri="{FF2B5EF4-FFF2-40B4-BE49-F238E27FC236}">
                <a16:creationId xmlns:a16="http://schemas.microsoft.com/office/drawing/2014/main" id="{72422E05-9326-D688-3533-1355652D88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1684" y="1724526"/>
            <a:ext cx="4186990" cy="29677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>
          <a:extLst>
            <a:ext uri="{FF2B5EF4-FFF2-40B4-BE49-F238E27FC236}">
              <a16:creationId xmlns:a16="http://schemas.microsoft.com/office/drawing/2014/main" id="{65AEA5BD-4D7F-1FBA-8BF7-EAAF4C026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3D25C4CE-179C-46D0-796F-5E9D43B700F7}"/>
              </a:ext>
            </a:extLst>
          </p:cNvPr>
          <p:cNvSpPr txBox="1"/>
          <p:nvPr/>
        </p:nvSpPr>
        <p:spPr>
          <a:xfrm>
            <a:off x="427577" y="809944"/>
            <a:ext cx="11336845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rgbClr val="0070C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الروبوتات المساعدة (الجيل الأول):</a:t>
            </a:r>
          </a:p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الأعداد التي تقبل القسمة على 2 و 5 (مضاعفات 10) والمحصورة بين 48 و 62: </a:t>
            </a: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+mj-cs"/>
              </a:rPr>
              <a:t>{</a:t>
            </a: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50, 60</a:t>
            </a: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+mj-cs"/>
              </a:rPr>
              <a:t>}</a:t>
            </a:r>
          </a:p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العدد 50: مجموع أرقامه = 5 + 0 = 5 ✅</a:t>
            </a:r>
          </a:p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العدد 60: مجموع أرقامه = 6 + 0 = 6 ❌</a:t>
            </a:r>
          </a:p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إذا عدد المعالجات في الروبوت المساعد هو </a:t>
            </a:r>
            <a:r>
              <a:rPr lang="ar-TN" sz="2400" b="1" dirty="0">
                <a:solidFill>
                  <a:srgbClr val="EE000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50</a:t>
            </a:r>
            <a:endParaRPr lang="ar-TN" sz="2800" b="1" dirty="0">
              <a:solidFill>
                <a:srgbClr val="EE0000"/>
              </a:solidFill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</p:txBody>
      </p:sp>
      <p:sp>
        <p:nvSpPr>
          <p:cNvPr id="5" name="Google Shape;766;p19">
            <a:hlinkClick r:id="rId3" action="ppaction://hlinksldjump"/>
            <a:extLst>
              <a:ext uri="{FF2B5EF4-FFF2-40B4-BE49-F238E27FC236}">
                <a16:creationId xmlns:a16="http://schemas.microsoft.com/office/drawing/2014/main" id="{4B4AE2C8-8380-9DEA-E1BD-8F00906A37F7}"/>
              </a:ext>
            </a:extLst>
          </p:cNvPr>
          <p:cNvSpPr txBox="1"/>
          <p:nvPr/>
        </p:nvSpPr>
        <p:spPr>
          <a:xfrm>
            <a:off x="6183932" y="276777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أتدرّب</a:t>
            </a:r>
          </a:p>
        </p:txBody>
      </p:sp>
      <p:sp>
        <p:nvSpPr>
          <p:cNvPr id="8" name="Google Shape;766;p19">
            <a:hlinkClick r:id="rId4" action="ppaction://hlinksldjump"/>
            <a:extLst>
              <a:ext uri="{FF2B5EF4-FFF2-40B4-BE49-F238E27FC236}">
                <a16:creationId xmlns:a16="http://schemas.microsoft.com/office/drawing/2014/main" id="{5A88E6F5-AC30-3E22-A7BD-958750A4FB5E}"/>
              </a:ext>
            </a:extLst>
          </p:cNvPr>
          <p:cNvSpPr txBox="1"/>
          <p:nvPr/>
        </p:nvSpPr>
        <p:spPr>
          <a:xfrm>
            <a:off x="4299359" y="285244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الإدماج</a:t>
            </a:r>
          </a:p>
        </p:txBody>
      </p:sp>
      <p:sp>
        <p:nvSpPr>
          <p:cNvPr id="16" name="Google Shape;766;p19">
            <a:hlinkClick r:id="rId5" action="ppaction://hlinksldjump"/>
            <a:extLst>
              <a:ext uri="{FF2B5EF4-FFF2-40B4-BE49-F238E27FC236}">
                <a16:creationId xmlns:a16="http://schemas.microsoft.com/office/drawing/2014/main" id="{2790C30C-9FE0-5DB4-9994-C99C01977C4E}"/>
              </a:ext>
            </a:extLst>
          </p:cNvPr>
          <p:cNvSpPr txBox="1"/>
          <p:nvPr/>
        </p:nvSpPr>
        <p:spPr>
          <a:xfrm>
            <a:off x="534674" y="285244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وضعية</a:t>
            </a:r>
          </a:p>
        </p:txBody>
      </p:sp>
      <p:sp>
        <p:nvSpPr>
          <p:cNvPr id="18" name="Google Shape;766;p19">
            <a:hlinkClick r:id="rId6" action="ppaction://hlinksldjump"/>
            <a:extLst>
              <a:ext uri="{FF2B5EF4-FFF2-40B4-BE49-F238E27FC236}">
                <a16:creationId xmlns:a16="http://schemas.microsoft.com/office/drawing/2014/main" id="{0A02EE10-AE53-B490-428A-204C4AC2A85A}"/>
              </a:ext>
            </a:extLst>
          </p:cNvPr>
          <p:cNvSpPr txBox="1"/>
          <p:nvPr/>
        </p:nvSpPr>
        <p:spPr>
          <a:xfrm>
            <a:off x="8079106" y="285244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أستكشف</a:t>
            </a:r>
          </a:p>
        </p:txBody>
      </p:sp>
      <p:sp>
        <p:nvSpPr>
          <p:cNvPr id="50" name="Google Shape;766;p19">
            <a:hlinkClick r:id="rId7" action="ppaction://hlinksldjump"/>
            <a:extLst>
              <a:ext uri="{FF2B5EF4-FFF2-40B4-BE49-F238E27FC236}">
                <a16:creationId xmlns:a16="http://schemas.microsoft.com/office/drawing/2014/main" id="{494BDFF8-2F96-7676-2502-D3BE7FF7AE90}"/>
              </a:ext>
            </a:extLst>
          </p:cNvPr>
          <p:cNvSpPr txBox="1"/>
          <p:nvPr/>
        </p:nvSpPr>
        <p:spPr>
          <a:xfrm>
            <a:off x="2437870" y="285244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التقييم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0A43822-A32B-9A6E-B558-ECAD76BD0885}"/>
              </a:ext>
            </a:extLst>
          </p:cNvPr>
          <p:cNvSpPr txBox="1"/>
          <p:nvPr/>
        </p:nvSpPr>
        <p:spPr>
          <a:xfrm>
            <a:off x="427577" y="3561165"/>
            <a:ext cx="11336845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rgbClr val="0070C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الروبوتات المتقدمة (الجيل الثاني):</a:t>
            </a:r>
          </a:p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الأعداد المحصورة بين 68 و 82 والتي إذا أضفنا لها 1 تصبح من مضاعفات 10: </a:t>
            </a: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+mj-cs"/>
              </a:rPr>
              <a:t>{</a:t>
            </a: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69, 79</a:t>
            </a: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+mj-cs"/>
              </a:rPr>
              <a:t>}</a:t>
            </a:r>
          </a:p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العدد 69 + 1 = 70 (يقبل القسمة على 2 و 5) مجموع أرقام 69 = 6 + 9 = 15 ❌</a:t>
            </a:r>
          </a:p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العدد 79 + 1 = 80 (يقبل القسمة على 2 و 5) مجموع أرقام 79 = 7 + 9 = 16 ✅</a:t>
            </a:r>
          </a:p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إذا عدد المعالجات في الروبوت المتقدم هو </a:t>
            </a:r>
            <a:r>
              <a:rPr lang="ar-TN" sz="2400" b="1" dirty="0">
                <a:solidFill>
                  <a:srgbClr val="EE000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79</a:t>
            </a: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.</a:t>
            </a:r>
            <a:endParaRPr lang="ar-TN" sz="2800" b="1" dirty="0">
              <a:solidFill>
                <a:schemeClr val="tx1"/>
              </a:solidFill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</p:txBody>
      </p:sp>
      <p:sp>
        <p:nvSpPr>
          <p:cNvPr id="4" name="Google Shape;766;p19">
            <a:hlinkClick r:id="rId8" action="ppaction://hlinksldjump"/>
            <a:extLst>
              <a:ext uri="{FF2B5EF4-FFF2-40B4-BE49-F238E27FC236}">
                <a16:creationId xmlns:a16="http://schemas.microsoft.com/office/drawing/2014/main" id="{B58AEA7C-B7F6-AFB0-51A2-E088BFE060CC}"/>
              </a:ext>
            </a:extLst>
          </p:cNvPr>
          <p:cNvSpPr txBox="1"/>
          <p:nvPr/>
        </p:nvSpPr>
        <p:spPr>
          <a:xfrm>
            <a:off x="9974280" y="242909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الحساب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الذهني</a:t>
            </a:r>
            <a:endParaRPr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ufyan Arabic Black" panose="02000500000000000000" pitchFamily="2" charset="-78"/>
              <a:ea typeface="Boogaloo"/>
              <a:cs typeface="Kufyan Arabic Black" panose="02000500000000000000" pitchFamily="2" charset="-78"/>
              <a:sym typeface="Boogaloo"/>
            </a:endParaRPr>
          </a:p>
        </p:txBody>
      </p:sp>
    </p:spTree>
    <p:extLst>
      <p:ext uri="{BB962C8B-B14F-4D97-AF65-F5344CB8AC3E}">
        <p14:creationId xmlns:p14="http://schemas.microsoft.com/office/powerpoint/2010/main" val="398080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>
          <a:extLst>
            <a:ext uri="{FF2B5EF4-FFF2-40B4-BE49-F238E27FC236}">
              <a16:creationId xmlns:a16="http://schemas.microsoft.com/office/drawing/2014/main" id="{76E512D0-3FD0-408B-78C9-6A336456C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2BEE8FC6-4147-5C48-1776-41076F1B2C43}"/>
              </a:ext>
            </a:extLst>
          </p:cNvPr>
          <p:cNvSpPr txBox="1"/>
          <p:nvPr/>
        </p:nvSpPr>
        <p:spPr>
          <a:xfrm>
            <a:off x="534674" y="934810"/>
            <a:ext cx="1047562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200000"/>
              </a:lnSpc>
            </a:pP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تمكن مهندس شاب من إنشاء مصنع لتطوير الطائرات المسيرة الذكية. يحتاج لحساب التكلفة الإجمالية لإنتاج دفعة خاصة من الطائرات.</a:t>
            </a:r>
          </a:p>
          <a:p>
            <a:pPr algn="r" rtl="1">
              <a:lnSpc>
                <a:spcPct val="200000"/>
              </a:lnSpc>
            </a:pPr>
            <a:r>
              <a:rPr lang="ar-TN" sz="2400" b="1" dirty="0">
                <a:solidFill>
                  <a:srgbClr val="0070C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التكلفة الإجمالية</a:t>
            </a: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 </a:t>
            </a:r>
            <a:r>
              <a:rPr lang="ar-TN" sz="2400" b="1" dirty="0">
                <a:solidFill>
                  <a:srgbClr val="0070C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:</a:t>
            </a:r>
          </a:p>
          <a:p>
            <a:pPr marL="342900" indent="-342900" algn="r" rtl="1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التكلفة الإجمالية محصورة بين 3501 دولارا و 3541 دولارا</a:t>
            </a:r>
          </a:p>
          <a:p>
            <a:pPr marL="342900" indent="-342900" algn="r" rtl="1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التكلفة هي من المضاعفات المشتركة للعددين 2 و 5</a:t>
            </a:r>
          </a:p>
          <a:p>
            <a:pPr marL="342900" indent="-342900" algn="r" rtl="1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مجموع أرقام التكلفة يقبل القسمة على 2 و 5 في نفس الوقت</a:t>
            </a:r>
          </a:p>
          <a:p>
            <a:pPr algn="r" rtl="1">
              <a:lnSpc>
                <a:spcPct val="200000"/>
              </a:lnSpc>
            </a:pPr>
            <a:r>
              <a:rPr lang="ar-TN" sz="2400" b="1" dirty="0">
                <a:solidFill>
                  <a:srgbClr val="EE000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ابحث عن التكلفة الإجمالية لإنتاج الطائرات المسيرة.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1165DB2-AC3E-5910-D624-FE6D09530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4839" y="1127315"/>
            <a:ext cx="652719" cy="652719"/>
          </a:xfrm>
          <a:prstGeom prst="rect">
            <a:avLst/>
          </a:prstGeom>
        </p:spPr>
      </p:pic>
      <p:sp>
        <p:nvSpPr>
          <p:cNvPr id="8" name="Google Shape;766;p19">
            <a:hlinkClick r:id="rId4" action="ppaction://hlinksldjump"/>
            <a:extLst>
              <a:ext uri="{FF2B5EF4-FFF2-40B4-BE49-F238E27FC236}">
                <a16:creationId xmlns:a16="http://schemas.microsoft.com/office/drawing/2014/main" id="{11534796-BFB1-C823-CDBD-7F35525CBB56}"/>
              </a:ext>
            </a:extLst>
          </p:cNvPr>
          <p:cNvSpPr txBox="1"/>
          <p:nvPr/>
        </p:nvSpPr>
        <p:spPr>
          <a:xfrm>
            <a:off x="6183932" y="276777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أتدرّب</a:t>
            </a:r>
          </a:p>
        </p:txBody>
      </p:sp>
      <p:sp>
        <p:nvSpPr>
          <p:cNvPr id="9" name="Google Shape;766;p19">
            <a:hlinkClick r:id="rId5" action="ppaction://hlinksldjump"/>
            <a:extLst>
              <a:ext uri="{FF2B5EF4-FFF2-40B4-BE49-F238E27FC236}">
                <a16:creationId xmlns:a16="http://schemas.microsoft.com/office/drawing/2014/main" id="{91A2B78F-3D8B-99C8-8ACA-95B0CDDD0594}"/>
              </a:ext>
            </a:extLst>
          </p:cNvPr>
          <p:cNvSpPr txBox="1"/>
          <p:nvPr/>
        </p:nvSpPr>
        <p:spPr>
          <a:xfrm>
            <a:off x="4299359" y="285244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الإدماج</a:t>
            </a:r>
          </a:p>
        </p:txBody>
      </p:sp>
      <p:sp>
        <p:nvSpPr>
          <p:cNvPr id="16" name="Google Shape;766;p19">
            <a:hlinkClick r:id="rId6" action="ppaction://hlinksldjump"/>
            <a:extLst>
              <a:ext uri="{FF2B5EF4-FFF2-40B4-BE49-F238E27FC236}">
                <a16:creationId xmlns:a16="http://schemas.microsoft.com/office/drawing/2014/main" id="{2C97E973-90FE-6490-2EBA-9CB34F026280}"/>
              </a:ext>
            </a:extLst>
          </p:cNvPr>
          <p:cNvSpPr txBox="1"/>
          <p:nvPr/>
        </p:nvSpPr>
        <p:spPr>
          <a:xfrm>
            <a:off x="534674" y="285244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وضعية</a:t>
            </a:r>
          </a:p>
        </p:txBody>
      </p:sp>
      <p:sp>
        <p:nvSpPr>
          <p:cNvPr id="18" name="Google Shape;766;p19">
            <a:hlinkClick r:id="rId7" action="ppaction://hlinksldjump"/>
            <a:extLst>
              <a:ext uri="{FF2B5EF4-FFF2-40B4-BE49-F238E27FC236}">
                <a16:creationId xmlns:a16="http://schemas.microsoft.com/office/drawing/2014/main" id="{1294FAB3-CDD1-FE0C-4F8D-FDA4222EC3D5}"/>
              </a:ext>
            </a:extLst>
          </p:cNvPr>
          <p:cNvSpPr txBox="1"/>
          <p:nvPr/>
        </p:nvSpPr>
        <p:spPr>
          <a:xfrm>
            <a:off x="8079106" y="285244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أستكشف</a:t>
            </a:r>
          </a:p>
        </p:txBody>
      </p:sp>
      <p:sp>
        <p:nvSpPr>
          <p:cNvPr id="26" name="Google Shape;766;p19">
            <a:hlinkClick r:id="rId8" action="ppaction://hlinksldjump"/>
            <a:extLst>
              <a:ext uri="{FF2B5EF4-FFF2-40B4-BE49-F238E27FC236}">
                <a16:creationId xmlns:a16="http://schemas.microsoft.com/office/drawing/2014/main" id="{E9A7B856-2691-F555-31C9-E56E70EE26F9}"/>
              </a:ext>
            </a:extLst>
          </p:cNvPr>
          <p:cNvSpPr txBox="1"/>
          <p:nvPr/>
        </p:nvSpPr>
        <p:spPr>
          <a:xfrm>
            <a:off x="2437870" y="285244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التقييم</a:t>
            </a:r>
          </a:p>
        </p:txBody>
      </p:sp>
      <p:sp>
        <p:nvSpPr>
          <p:cNvPr id="2" name="Google Shape;766;p19">
            <a:hlinkClick r:id="rId9" action="ppaction://hlinksldjump"/>
            <a:extLst>
              <a:ext uri="{FF2B5EF4-FFF2-40B4-BE49-F238E27FC236}">
                <a16:creationId xmlns:a16="http://schemas.microsoft.com/office/drawing/2014/main" id="{AD38D45A-D7E0-5F16-C642-78ABF1EE0800}"/>
              </a:ext>
            </a:extLst>
          </p:cNvPr>
          <p:cNvSpPr txBox="1"/>
          <p:nvPr/>
        </p:nvSpPr>
        <p:spPr>
          <a:xfrm>
            <a:off x="9974280" y="242909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الحساب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الذهني</a:t>
            </a:r>
            <a:endParaRPr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ufyan Arabic Black" panose="02000500000000000000" pitchFamily="2" charset="-78"/>
              <a:ea typeface="Boogaloo"/>
              <a:cs typeface="Kufyan Arabic Black" panose="02000500000000000000" pitchFamily="2" charset="-78"/>
              <a:sym typeface="Boogaloo"/>
            </a:endParaRPr>
          </a:p>
        </p:txBody>
      </p:sp>
      <p:pic>
        <p:nvPicPr>
          <p:cNvPr id="7" name="Image 6" descr="Une image contenant personne, jouet, drone, distant&#10;&#10;Le contenu généré par l’IA peut être incorrect.">
            <a:extLst>
              <a:ext uri="{FF2B5EF4-FFF2-40B4-BE49-F238E27FC236}">
                <a16:creationId xmlns:a16="http://schemas.microsoft.com/office/drawing/2014/main" id="{44C8F869-8CEC-1543-CB32-31846B4F7F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0737" y="1275347"/>
            <a:ext cx="4114875" cy="550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>
          <a:extLst>
            <a:ext uri="{FF2B5EF4-FFF2-40B4-BE49-F238E27FC236}">
              <a16:creationId xmlns:a16="http://schemas.microsoft.com/office/drawing/2014/main" id="{F89BD77B-D957-A5C6-54C0-F375E9188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2C449C2A-2688-51FD-755F-A64B8BA0CDF4}"/>
              </a:ext>
            </a:extLst>
          </p:cNvPr>
          <p:cNvSpPr txBox="1"/>
          <p:nvPr/>
        </p:nvSpPr>
        <p:spPr>
          <a:xfrm>
            <a:off x="428368" y="843677"/>
            <a:ext cx="1126350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rgbClr val="EE000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البحث عن المضاعفات المشتركة للعددين 2 و 5:</a:t>
            </a:r>
          </a:p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المضاعفات المشتركة للعددين 2 و 5 هي مضاعفات العدد 10.</a:t>
            </a:r>
          </a:p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الأعداد المحصورة بين 3501 و 3541 والتي تقبل القسمة على 2 و 5: </a:t>
            </a: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+mj-cs"/>
              </a:rPr>
              <a:t>{</a:t>
            </a: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3510, 3520, 3530, 3540</a:t>
            </a: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+mj-cs"/>
              </a:rPr>
              <a:t>}</a:t>
            </a:r>
            <a:endParaRPr lang="ar-TN" sz="2400" b="1" dirty="0">
              <a:solidFill>
                <a:srgbClr val="EE0000"/>
              </a:solidFill>
              <a:latin typeface="Kufyan Arabic Black" panose="02000500000000000000" pitchFamily="2" charset="-78"/>
              <a:cs typeface="+mj-cs"/>
            </a:endParaRPr>
          </a:p>
        </p:txBody>
      </p:sp>
      <p:sp>
        <p:nvSpPr>
          <p:cNvPr id="8" name="Google Shape;766;p19">
            <a:hlinkClick r:id="rId3" action="ppaction://hlinksldjump"/>
            <a:extLst>
              <a:ext uri="{FF2B5EF4-FFF2-40B4-BE49-F238E27FC236}">
                <a16:creationId xmlns:a16="http://schemas.microsoft.com/office/drawing/2014/main" id="{3592A10A-A941-10E2-4859-02634BABC2F7}"/>
              </a:ext>
            </a:extLst>
          </p:cNvPr>
          <p:cNvSpPr txBox="1"/>
          <p:nvPr/>
        </p:nvSpPr>
        <p:spPr>
          <a:xfrm>
            <a:off x="6183932" y="276777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أتدرّب</a:t>
            </a:r>
          </a:p>
        </p:txBody>
      </p:sp>
      <p:sp>
        <p:nvSpPr>
          <p:cNvPr id="9" name="Google Shape;766;p19">
            <a:hlinkClick r:id="rId4" action="ppaction://hlinksldjump"/>
            <a:extLst>
              <a:ext uri="{FF2B5EF4-FFF2-40B4-BE49-F238E27FC236}">
                <a16:creationId xmlns:a16="http://schemas.microsoft.com/office/drawing/2014/main" id="{D5691C60-6B11-8184-9CFA-ADA9B18F0E61}"/>
              </a:ext>
            </a:extLst>
          </p:cNvPr>
          <p:cNvSpPr txBox="1"/>
          <p:nvPr/>
        </p:nvSpPr>
        <p:spPr>
          <a:xfrm>
            <a:off x="4299359" y="285244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الإدماج</a:t>
            </a:r>
          </a:p>
        </p:txBody>
      </p:sp>
      <p:sp>
        <p:nvSpPr>
          <p:cNvPr id="16" name="Google Shape;766;p19">
            <a:hlinkClick r:id="rId5" action="ppaction://hlinksldjump"/>
            <a:extLst>
              <a:ext uri="{FF2B5EF4-FFF2-40B4-BE49-F238E27FC236}">
                <a16:creationId xmlns:a16="http://schemas.microsoft.com/office/drawing/2014/main" id="{5E5A3CEC-FB93-9122-7266-223E08D2769A}"/>
              </a:ext>
            </a:extLst>
          </p:cNvPr>
          <p:cNvSpPr txBox="1"/>
          <p:nvPr/>
        </p:nvSpPr>
        <p:spPr>
          <a:xfrm>
            <a:off x="534674" y="285244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وضعية</a:t>
            </a:r>
          </a:p>
        </p:txBody>
      </p:sp>
      <p:sp>
        <p:nvSpPr>
          <p:cNvPr id="18" name="Google Shape;766;p19">
            <a:hlinkClick r:id="rId6" action="ppaction://hlinksldjump"/>
            <a:extLst>
              <a:ext uri="{FF2B5EF4-FFF2-40B4-BE49-F238E27FC236}">
                <a16:creationId xmlns:a16="http://schemas.microsoft.com/office/drawing/2014/main" id="{A0A56FDD-6E16-991B-3EF5-51DD43D8DFD9}"/>
              </a:ext>
            </a:extLst>
          </p:cNvPr>
          <p:cNvSpPr txBox="1"/>
          <p:nvPr/>
        </p:nvSpPr>
        <p:spPr>
          <a:xfrm>
            <a:off x="8079106" y="285244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أستكشف</a:t>
            </a:r>
          </a:p>
        </p:txBody>
      </p:sp>
      <p:sp>
        <p:nvSpPr>
          <p:cNvPr id="26" name="Google Shape;766;p19">
            <a:hlinkClick r:id="rId7" action="ppaction://hlinksldjump"/>
            <a:extLst>
              <a:ext uri="{FF2B5EF4-FFF2-40B4-BE49-F238E27FC236}">
                <a16:creationId xmlns:a16="http://schemas.microsoft.com/office/drawing/2014/main" id="{48363C05-5E45-BAEE-8B78-7DCDFD456A5A}"/>
              </a:ext>
            </a:extLst>
          </p:cNvPr>
          <p:cNvSpPr txBox="1"/>
          <p:nvPr/>
        </p:nvSpPr>
        <p:spPr>
          <a:xfrm>
            <a:off x="2437870" y="285244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التقييم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41D2FD8-58EB-44F7-AC80-C6134EA5377D}"/>
              </a:ext>
            </a:extLst>
          </p:cNvPr>
          <p:cNvSpPr txBox="1"/>
          <p:nvPr/>
        </p:nvSpPr>
        <p:spPr>
          <a:xfrm>
            <a:off x="428368" y="2594037"/>
            <a:ext cx="11263502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rgbClr val="EE000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حساب مجموع الأرقام:</a:t>
            </a:r>
          </a:p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العدد 3510: مجموع أرقامه = 3 + 5 + 1 + 0 = 9 : لا يقبل القسمة على 2 ولا على 5 ❌</a:t>
            </a:r>
          </a:p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العدد 3520: مجموع أرقامه = 3 + 5 + 2 + 0 = 10 : يقبل القسمة على 2 ولا على 5 </a:t>
            </a:r>
            <a:r>
              <a:rPr lang="fr-FR" sz="2400" dirty="0"/>
              <a:t>✅</a:t>
            </a:r>
            <a:endParaRPr lang="ar-TN" sz="2400" b="1" dirty="0">
              <a:solidFill>
                <a:schemeClr val="tx1"/>
              </a:solidFill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العدد 3530: مجموع أرقامه = 3 + 5 + 3 + 0 = 11 : لا يقبل القسمة على 2 ولا على 5 ❌</a:t>
            </a:r>
          </a:p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العدد 3540: مجموع أرقامه = 3 + 5 + 4 + 0 = 12 : لا يقبل القسمة على 2 ولا على 5 ❌</a:t>
            </a:r>
          </a:p>
          <a:p>
            <a:pPr algn="ctr" rtl="1">
              <a:lnSpc>
                <a:spcPct val="150000"/>
              </a:lnSpc>
            </a:pPr>
            <a:r>
              <a:rPr lang="ar-TN" sz="2400" b="1" dirty="0">
                <a:solidFill>
                  <a:schemeClr val="bg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إذا التكلفة الإجمالية لإنتاج الطائرات المسيرة هي </a:t>
            </a:r>
            <a:r>
              <a:rPr lang="ar-TN" sz="2400" b="1" dirty="0">
                <a:solidFill>
                  <a:srgbClr val="EE000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3520 دولار</a:t>
            </a:r>
          </a:p>
        </p:txBody>
      </p:sp>
      <p:sp>
        <p:nvSpPr>
          <p:cNvPr id="4" name="Google Shape;766;p19">
            <a:hlinkClick r:id="rId8" action="ppaction://hlinksldjump"/>
            <a:extLst>
              <a:ext uri="{FF2B5EF4-FFF2-40B4-BE49-F238E27FC236}">
                <a16:creationId xmlns:a16="http://schemas.microsoft.com/office/drawing/2014/main" id="{17F73F5E-3245-D5B2-E639-6839984D36B6}"/>
              </a:ext>
            </a:extLst>
          </p:cNvPr>
          <p:cNvSpPr txBox="1"/>
          <p:nvPr/>
        </p:nvSpPr>
        <p:spPr>
          <a:xfrm>
            <a:off x="9974280" y="242909"/>
            <a:ext cx="163889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الحساب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TN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Boogaloo"/>
                <a:cs typeface="Kufyan Arabic Black" panose="02000500000000000000" pitchFamily="2" charset="-78"/>
                <a:sym typeface="Boogaloo"/>
              </a:rPr>
              <a:t>الذهني</a:t>
            </a:r>
            <a:endParaRPr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ufyan Arabic Black" panose="02000500000000000000" pitchFamily="2" charset="-78"/>
              <a:ea typeface="Boogaloo"/>
              <a:cs typeface="Kufyan Arabic Black" panose="02000500000000000000" pitchFamily="2" charset="-78"/>
              <a:sym typeface="Boogaloo"/>
            </a:endParaRPr>
          </a:p>
        </p:txBody>
      </p:sp>
    </p:spTree>
    <p:extLst>
      <p:ext uri="{BB962C8B-B14F-4D97-AF65-F5344CB8AC3E}">
        <p14:creationId xmlns:p14="http://schemas.microsoft.com/office/powerpoint/2010/main" val="369350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000000"/>
      </a:dk1>
      <a:lt1>
        <a:srgbClr val="FFFFFF"/>
      </a:lt1>
      <a:dk2>
        <a:srgbClr val="1E4E79"/>
      </a:dk2>
      <a:lt2>
        <a:srgbClr val="434343"/>
      </a:lt2>
      <a:accent1>
        <a:srgbClr val="FF7D88"/>
      </a:accent1>
      <a:accent2>
        <a:srgbClr val="FF9D96"/>
      </a:accent2>
      <a:accent3>
        <a:srgbClr val="F7A976"/>
      </a:accent3>
      <a:accent4>
        <a:srgbClr val="A9CC70"/>
      </a:accent4>
      <a:accent5>
        <a:srgbClr val="5BBD9A"/>
      </a:accent5>
      <a:accent6>
        <a:srgbClr val="96A5E0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1502</TotalTime>
  <Words>1875</Words>
  <Application>Microsoft Office PowerPoint</Application>
  <PresentationFormat>Grand écran</PresentationFormat>
  <Paragraphs>250</Paragraphs>
  <Slides>17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6" baseType="lpstr">
      <vt:lpstr>Wingdings</vt:lpstr>
      <vt:lpstr>Barriecito</vt:lpstr>
      <vt:lpstr>Boogaloo</vt:lpstr>
      <vt:lpstr>Dekko</vt:lpstr>
      <vt:lpstr>Kufyan Arabic Black</vt:lpstr>
      <vt:lpstr>Calibri</vt:lpstr>
      <vt:lpstr>Cambria Math</vt:lpstr>
      <vt:lpstr>Arial</vt:lpstr>
      <vt:lpstr>SlidesMania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oussama aguech</cp:lastModifiedBy>
  <cp:revision>18</cp:revision>
  <dcterms:modified xsi:type="dcterms:W3CDTF">2025-12-17T13:22:26Z</dcterms:modified>
</cp:coreProperties>
</file>